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88" r:id="rId3"/>
    <p:sldId id="257" r:id="rId4"/>
    <p:sldId id="310" r:id="rId5"/>
    <p:sldId id="272" r:id="rId6"/>
    <p:sldId id="273" r:id="rId7"/>
    <p:sldId id="275" r:id="rId8"/>
    <p:sldId id="276" r:id="rId9"/>
    <p:sldId id="284" r:id="rId10"/>
    <p:sldId id="282" r:id="rId11"/>
    <p:sldId id="287" r:id="rId12"/>
    <p:sldId id="285" r:id="rId13"/>
    <p:sldId id="295" r:id="rId14"/>
    <p:sldId id="291" r:id="rId15"/>
    <p:sldId id="297" r:id="rId16"/>
    <p:sldId id="298" r:id="rId17"/>
    <p:sldId id="311" r:id="rId18"/>
    <p:sldId id="312" r:id="rId19"/>
  </p:sldIdLst>
  <p:sldSz cx="9144000" cy="5143500" type="screen16x9"/>
  <p:notesSz cx="6858000" cy="9144000"/>
  <p:embeddedFontLst>
    <p:embeddedFont>
      <p:font typeface="Calibri" pitchFamily="34" charset="0"/>
      <p:regular r:id="rId21"/>
      <p:bold r:id="rId22"/>
      <p:italic r:id="rId23"/>
      <p:boldItalic r:id="rId24"/>
    </p:embeddedFont>
    <p:embeddedFont>
      <p:font typeface="方正正黑简体" charset="-122"/>
      <p:regular r:id="rId25"/>
    </p:embeddedFont>
    <p:embeddedFont>
      <p:font typeface="Berlin Sans FB" charset="0"/>
      <p:regular r:id="rId26"/>
      <p:bold r:id="rId27"/>
    </p:embeddedFont>
    <p:embeddedFont>
      <p:font typeface="黑体" pitchFamily="49" charset="-122"/>
      <p:regular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689" autoAdjust="0"/>
    <p:restoredTop sz="99033" autoAdjust="0"/>
  </p:normalViewPr>
  <p:slideViewPr>
    <p:cSldViewPr showGuides="1">
      <p:cViewPr>
        <p:scale>
          <a:sx n="100" d="100"/>
          <a:sy n="100" d="100"/>
        </p:scale>
        <p:origin x="-570" y="-306"/>
      </p:cViewPr>
      <p:guideLst>
        <p:guide orient="horz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0B2CA-12B4-4A13-870C-D5621BE5857E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C84AF-93F6-4B12-9FF0-BCD6DA1B4D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458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8701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870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1762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529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3491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594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6329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910871-A91C-4CB1-A7E5-D42F79FD23C8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D627D-BC70-4933-B9A5-E93D3D12F72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A11B76-06AA-4D30-ADE2-D994227F4DBC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10904-889A-4DEE-A952-28F271E6698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E5272-F4C6-46B0-8631-8F5AFFD23E74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B48EE-1985-483F-BF16-90158E8280F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F3233-87FE-4EF6-9829-DF95B32D6A15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44678-E0F3-4995-9B8F-4F935D91882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8FF59-44A8-4D15-9898-8FEBF8B4DB27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A6AA4-DE7C-48BD-B0CB-0C807D72B5A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D5F56-2226-484F-936C-C80EE8954916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C9DD3C-C82F-4936-831B-04B77B20A08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89685-45AB-41BA-8AC1-4D7E5C6095F9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C7AC7-B53B-4F4E-B46B-B35339C488F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8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8" y="1076326"/>
            <a:ext cx="3008313" cy="35182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A84DA-2D16-4600-819F-724BE025A938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83959-0670-42F9-8284-188305F342D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3181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E5E79-C1A3-4AEF-96DD-A9CB097EBE49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67315-BB80-4368-85DE-3EB83C70458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CE06C-E3BF-4941-A5D6-A59FB3F0F09C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CE093-2E40-44AB-AF13-AC268447AA6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2ECDA-7922-4147-8546-C34F44B44EA1}" type="datetime1">
              <a:rPr lang="zh-CN" altLang="en-US"/>
              <a:pPr>
                <a:defRPr/>
              </a:pPr>
              <a:t>2014/11/6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C5A8B3-550E-4387-8A37-DBB5D31F995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latin typeface="Arial" pitchFamily="34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69015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847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3143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4201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88699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02738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76343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321F6-7FE8-42B5-B46B-9ECB0D808C6C}" type="datetimeFigureOut">
              <a:rPr lang="zh-CN" altLang="en-US" smtClean="0"/>
              <a:pPr/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0A854-5BF6-431F-B3F8-9AB0403A4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64167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5797"/>
            <a:ext cx="8229600" cy="8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484"/>
            <a:ext cx="8229600" cy="339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634"/>
            <a:ext cx="2133600" cy="272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1EBF683A-1B05-4DCE-BBD3-7A3E716803B9}" type="datetime1">
              <a:rPr lang="zh-CN" altLang="en-US"/>
              <a:pPr>
                <a:defRPr/>
              </a:pPr>
              <a:t>2014/11/6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634"/>
            <a:ext cx="2895600" cy="272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634"/>
            <a:ext cx="2133600" cy="272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89BF7EFD-6670-46BD-830B-0D90DBD6C4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wav"/><Relationship Id="rId2" Type="http://schemas.openxmlformats.org/officeDocument/2006/relationships/slideLayout" Target="../slideLayouts/slideLayout7.xml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slideLayout" Target="../slideLayouts/slideLayout8.xml"/><Relationship Id="rId1" Type="http://schemas.openxmlformats.org/officeDocument/2006/relationships/video" Target="NULL" TargetMode="External"/><Relationship Id="rId5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://www.pptbz.com/kejian/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7.png"/><Relationship Id="rId12" Type="http://schemas.openxmlformats.org/officeDocument/2006/relationships/hyperlink" Target="http://www.pptbz.com/pptpic/" TargetMode="Externa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hyperlink" Target="http://www.pptbz.com/pptshucai/" TargetMode="External"/><Relationship Id="rId5" Type="http://schemas.openxmlformats.org/officeDocument/2006/relationships/hyperlink" Target="http://www.pptbz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759200" y="-29029"/>
            <a:ext cx="2005512" cy="2607583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001098"/>
              <a:gd name="connsiteY0" fmla="*/ 0 h 2617109"/>
              <a:gd name="connsiteX1" fmla="*/ 1998209 w 2001098"/>
              <a:gd name="connsiteY1" fmla="*/ 2617109 h 2617109"/>
              <a:gd name="connsiteX0" fmla="*/ 0 w 2000138"/>
              <a:gd name="connsiteY0" fmla="*/ 0 h 2617109"/>
              <a:gd name="connsiteX1" fmla="*/ 1998209 w 2000138"/>
              <a:gd name="connsiteY1" fmla="*/ 2617109 h 2617109"/>
              <a:gd name="connsiteX0" fmla="*/ 0 w 2000758"/>
              <a:gd name="connsiteY0" fmla="*/ 0 h 2617109"/>
              <a:gd name="connsiteX1" fmla="*/ 1998209 w 2000758"/>
              <a:gd name="connsiteY1" fmla="*/ 2617109 h 2617109"/>
              <a:gd name="connsiteX0" fmla="*/ 0 w 2067323"/>
              <a:gd name="connsiteY0" fmla="*/ 0 h 2555196"/>
              <a:gd name="connsiteX1" fmla="*/ 2064884 w 2067323"/>
              <a:gd name="connsiteY1" fmla="*/ 2555196 h 2555196"/>
              <a:gd name="connsiteX0" fmla="*/ 0 w 2005512"/>
              <a:gd name="connsiteY0" fmla="*/ 0 h 2607583"/>
              <a:gd name="connsiteX1" fmla="*/ 2002971 w 2005512"/>
              <a:gd name="connsiteY1" fmla="*/ 2607583 h 260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5512" h="2607583">
                <a:moveTo>
                  <a:pt x="0" y="0"/>
                </a:moveTo>
                <a:cubicBezTo>
                  <a:pt x="658132" y="685044"/>
                  <a:pt x="2073502" y="1765376"/>
                  <a:pt x="2002971" y="2607583"/>
                </a:cubicBezTo>
              </a:path>
            </a:pathLst>
          </a:cu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584192" y="2572512"/>
            <a:ext cx="1178371" cy="1194308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87895 w 1187895"/>
              <a:gd name="connsiteY0" fmla="*/ 0 h 1194308"/>
              <a:gd name="connsiteX1" fmla="*/ 0 w 1187895"/>
              <a:gd name="connsiteY1" fmla="*/ 1194308 h 1194308"/>
              <a:gd name="connsiteX0" fmla="*/ 1178370 w 1178370"/>
              <a:gd name="connsiteY0" fmla="*/ 0 h 1194308"/>
              <a:gd name="connsiteX1" fmla="*/ 0 w 1178370"/>
              <a:gd name="connsiteY1" fmla="*/ 1194308 h 1194308"/>
              <a:gd name="connsiteX0" fmla="*/ 1185514 w 1185514"/>
              <a:gd name="connsiteY0" fmla="*/ 0 h 1191927"/>
              <a:gd name="connsiteX1" fmla="*/ 0 w 1185514"/>
              <a:gd name="connsiteY1" fmla="*/ 1191927 h 1191927"/>
              <a:gd name="connsiteX0" fmla="*/ 1097408 w 1097408"/>
              <a:gd name="connsiteY0" fmla="*/ 0 h 1132396"/>
              <a:gd name="connsiteX1" fmla="*/ 0 w 1097408"/>
              <a:gd name="connsiteY1" fmla="*/ 1132396 h 1132396"/>
              <a:gd name="connsiteX0" fmla="*/ 1180752 w 1180752"/>
              <a:gd name="connsiteY0" fmla="*/ 0 h 1199071"/>
              <a:gd name="connsiteX1" fmla="*/ 0 w 1180752"/>
              <a:gd name="connsiteY1" fmla="*/ 1199071 h 1199071"/>
              <a:gd name="connsiteX0" fmla="*/ 1178371 w 1178371"/>
              <a:gd name="connsiteY0" fmla="*/ 0 h 1189546"/>
              <a:gd name="connsiteX1" fmla="*/ 0 w 1178371"/>
              <a:gd name="connsiteY1" fmla="*/ 1189546 h 1189546"/>
              <a:gd name="connsiteX0" fmla="*/ 1173609 w 1173609"/>
              <a:gd name="connsiteY0" fmla="*/ 0 h 1191927"/>
              <a:gd name="connsiteX1" fmla="*/ 0 w 1173609"/>
              <a:gd name="connsiteY1" fmla="*/ 1191927 h 1191927"/>
              <a:gd name="connsiteX0" fmla="*/ 1175990 w 1175990"/>
              <a:gd name="connsiteY0" fmla="*/ 0 h 1191927"/>
              <a:gd name="connsiteX1" fmla="*/ 0 w 1175990"/>
              <a:gd name="connsiteY1" fmla="*/ 1191927 h 1191927"/>
              <a:gd name="connsiteX0" fmla="*/ 1178371 w 1178371"/>
              <a:gd name="connsiteY0" fmla="*/ 0 h 1194308"/>
              <a:gd name="connsiteX1" fmla="*/ 0 w 1178371"/>
              <a:gd name="connsiteY1" fmla="*/ 1194308 h 119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8371" h="1194308">
                <a:moveTo>
                  <a:pt x="1178371" y="0"/>
                </a:moveTo>
                <a:cubicBezTo>
                  <a:pt x="1156527" y="865886"/>
                  <a:pt x="396494" y="1192022"/>
                  <a:pt x="0" y="1194308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rot="5400000">
            <a:off x="3378270" y="2576238"/>
            <a:ext cx="1195837" cy="1190610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76782 w 1176782"/>
              <a:gd name="connsiteY0" fmla="*/ 0 h 1207008"/>
              <a:gd name="connsiteX1" fmla="*/ 0 w 1176782"/>
              <a:gd name="connsiteY1" fmla="*/ 1207008 h 1207008"/>
              <a:gd name="connsiteX0" fmla="*/ 1176782 w 1176782"/>
              <a:gd name="connsiteY0" fmla="*/ 0 h 1208039"/>
              <a:gd name="connsiteX1" fmla="*/ 0 w 1176782"/>
              <a:gd name="connsiteY1" fmla="*/ 1207008 h 1208039"/>
              <a:gd name="connsiteX0" fmla="*/ 1191069 w 1191069"/>
              <a:gd name="connsiteY0" fmla="*/ 0 h 1203288"/>
              <a:gd name="connsiteX1" fmla="*/ 0 w 1191069"/>
              <a:gd name="connsiteY1" fmla="*/ 1202245 h 1203288"/>
              <a:gd name="connsiteX0" fmla="*/ 1188691 w 1188691"/>
              <a:gd name="connsiteY0" fmla="*/ 0 h 1181918"/>
              <a:gd name="connsiteX1" fmla="*/ 0 w 1188691"/>
              <a:gd name="connsiteY1" fmla="*/ 1180814 h 1181918"/>
              <a:gd name="connsiteX0" fmla="*/ 1195837 w 1195837"/>
              <a:gd name="connsiteY0" fmla="*/ 0 h 1184294"/>
              <a:gd name="connsiteX1" fmla="*/ 0 w 1195837"/>
              <a:gd name="connsiteY1" fmla="*/ 1183197 h 1184294"/>
              <a:gd name="connsiteX0" fmla="*/ 1195837 w 1195837"/>
              <a:gd name="connsiteY0" fmla="*/ 0 h 1186668"/>
              <a:gd name="connsiteX1" fmla="*/ 0 w 1195837"/>
              <a:gd name="connsiteY1" fmla="*/ 1185578 h 1186668"/>
              <a:gd name="connsiteX0" fmla="*/ 1195837 w 1195837"/>
              <a:gd name="connsiteY0" fmla="*/ 0 h 1193791"/>
              <a:gd name="connsiteX1" fmla="*/ 0 w 1195837"/>
              <a:gd name="connsiteY1" fmla="*/ 1192722 h 1193791"/>
              <a:gd name="connsiteX0" fmla="*/ 1198218 w 1198218"/>
              <a:gd name="connsiteY0" fmla="*/ 0 h 1191416"/>
              <a:gd name="connsiteX1" fmla="*/ 0 w 1198218"/>
              <a:gd name="connsiteY1" fmla="*/ 1190340 h 1191416"/>
              <a:gd name="connsiteX0" fmla="*/ 1195837 w 1195837"/>
              <a:gd name="connsiteY0" fmla="*/ 0 h 1191416"/>
              <a:gd name="connsiteX1" fmla="*/ 0 w 1195837"/>
              <a:gd name="connsiteY1" fmla="*/ 1190340 h 1191416"/>
              <a:gd name="connsiteX0" fmla="*/ 1195837 w 1195837"/>
              <a:gd name="connsiteY0" fmla="*/ 0 h 1190610"/>
              <a:gd name="connsiteX1" fmla="*/ 0 w 1195837"/>
              <a:gd name="connsiteY1" fmla="*/ 1190340 h 11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5837" h="1190610">
                <a:moveTo>
                  <a:pt x="1195837" y="0"/>
                </a:moveTo>
                <a:cubicBezTo>
                  <a:pt x="1173993" y="865886"/>
                  <a:pt x="431419" y="1201548"/>
                  <a:pt x="0" y="119034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 flipV="1">
            <a:off x="1649950" y="850697"/>
            <a:ext cx="1208978" cy="4630931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978" h="4630931">
                <a:moveTo>
                  <a:pt x="0" y="0"/>
                </a:moveTo>
                <a:cubicBezTo>
                  <a:pt x="342961" y="578414"/>
                  <a:pt x="1094598" y="3248600"/>
                  <a:pt x="1208978" y="4630931"/>
                </a:cubicBezTo>
              </a:path>
            </a:pathLst>
          </a:custGeom>
          <a:noFill/>
          <a:ln w="31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rot="16200000">
            <a:off x="4571532" y="1386912"/>
            <a:ext cx="1188687" cy="1186660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76782 w 1176782"/>
              <a:gd name="connsiteY0" fmla="*/ 0 h 1207008"/>
              <a:gd name="connsiteX1" fmla="*/ 0 w 1176782"/>
              <a:gd name="connsiteY1" fmla="*/ 1207008 h 1207008"/>
              <a:gd name="connsiteX0" fmla="*/ 1176782 w 1176782"/>
              <a:gd name="connsiteY0" fmla="*/ 0 h 1208039"/>
              <a:gd name="connsiteX1" fmla="*/ 0 w 1176782"/>
              <a:gd name="connsiteY1" fmla="*/ 1207008 h 1208039"/>
              <a:gd name="connsiteX0" fmla="*/ 1191069 w 1191069"/>
              <a:gd name="connsiteY0" fmla="*/ 0 h 1203288"/>
              <a:gd name="connsiteX1" fmla="*/ 0 w 1191069"/>
              <a:gd name="connsiteY1" fmla="*/ 1202245 h 1203288"/>
              <a:gd name="connsiteX0" fmla="*/ 1148206 w 1148206"/>
              <a:gd name="connsiteY0" fmla="*/ 0 h 1148685"/>
              <a:gd name="connsiteX1" fmla="*/ 0 w 1148206"/>
              <a:gd name="connsiteY1" fmla="*/ 1147473 h 1148685"/>
              <a:gd name="connsiteX0" fmla="*/ 1188687 w 1188687"/>
              <a:gd name="connsiteY0" fmla="*/ 0 h 1186660"/>
              <a:gd name="connsiteX1" fmla="*/ 0 w 1188687"/>
              <a:gd name="connsiteY1" fmla="*/ 1185570 h 118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8687" h="1186660">
                <a:moveTo>
                  <a:pt x="1188687" y="0"/>
                </a:moveTo>
                <a:cubicBezTo>
                  <a:pt x="1166843" y="865886"/>
                  <a:pt x="402844" y="1208684"/>
                  <a:pt x="0" y="118557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3776829" y="-129966"/>
            <a:ext cx="1986839" cy="2693309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1982086"/>
              <a:gd name="connsiteY0" fmla="*/ 0 h 2693309"/>
              <a:gd name="connsiteX1" fmla="*/ 1979159 w 1982086"/>
              <a:gd name="connsiteY1" fmla="*/ 2693309 h 2693309"/>
              <a:gd name="connsiteX0" fmla="*/ 0 w 2072403"/>
              <a:gd name="connsiteY0" fmla="*/ 0 h 2659971"/>
              <a:gd name="connsiteX1" fmla="*/ 2069647 w 2072403"/>
              <a:gd name="connsiteY1" fmla="*/ 2659971 h 2659971"/>
              <a:gd name="connsiteX0" fmla="*/ 0 w 1986839"/>
              <a:gd name="connsiteY0" fmla="*/ 0 h 2693309"/>
              <a:gd name="connsiteX1" fmla="*/ 1983922 w 1986839"/>
              <a:gd name="connsiteY1" fmla="*/ 2693309 h 269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6839" h="2693309">
                <a:moveTo>
                  <a:pt x="0" y="0"/>
                </a:moveTo>
                <a:cubicBezTo>
                  <a:pt x="658132" y="685044"/>
                  <a:pt x="2059215" y="1855865"/>
                  <a:pt x="1983922" y="2693309"/>
                </a:cubicBezTo>
              </a:path>
            </a:pathLst>
          </a:custGeom>
          <a:noFill/>
          <a:ln w="317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3940119" y="-122716"/>
            <a:ext cx="1824850" cy="2698071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1982086"/>
              <a:gd name="connsiteY0" fmla="*/ 0 h 2693309"/>
              <a:gd name="connsiteX1" fmla="*/ 1979159 w 1982086"/>
              <a:gd name="connsiteY1" fmla="*/ 2693309 h 2693309"/>
              <a:gd name="connsiteX0" fmla="*/ 0 w 1830027"/>
              <a:gd name="connsiteY0" fmla="*/ 0 h 2712359"/>
              <a:gd name="connsiteX1" fmla="*/ 1826759 w 1830027"/>
              <a:gd name="connsiteY1" fmla="*/ 2712359 h 2712359"/>
              <a:gd name="connsiteX0" fmla="*/ 0 w 1827230"/>
              <a:gd name="connsiteY0" fmla="*/ 0 h 2712359"/>
              <a:gd name="connsiteX1" fmla="*/ 1826759 w 1827230"/>
              <a:gd name="connsiteY1" fmla="*/ 2712359 h 2712359"/>
              <a:gd name="connsiteX0" fmla="*/ 0 w 1896261"/>
              <a:gd name="connsiteY0" fmla="*/ 0 h 2633777"/>
              <a:gd name="connsiteX1" fmla="*/ 1895815 w 1896261"/>
              <a:gd name="connsiteY1" fmla="*/ 2633777 h 2633777"/>
              <a:gd name="connsiteX0" fmla="*/ 0 w 1824850"/>
              <a:gd name="connsiteY0" fmla="*/ 0 h 2698071"/>
              <a:gd name="connsiteX1" fmla="*/ 1824378 w 1824850"/>
              <a:gd name="connsiteY1" fmla="*/ 2698071 h 26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4850" h="2698071">
                <a:moveTo>
                  <a:pt x="0" y="0"/>
                </a:moveTo>
                <a:cubicBezTo>
                  <a:pt x="658132" y="685044"/>
                  <a:pt x="1852046" y="1822527"/>
                  <a:pt x="1824378" y="2698071"/>
                </a:cubicBezTo>
              </a:path>
            </a:pathLst>
          </a:custGeom>
          <a:noFill/>
          <a:ln w="317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6200000" flipH="1" flipV="1">
            <a:off x="6289585" y="853290"/>
            <a:ext cx="1207567" cy="4630931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35162"/>
              <a:gd name="connsiteY0" fmla="*/ 0 h 4599975"/>
              <a:gd name="connsiteX1" fmla="*/ 1135162 w 1135162"/>
              <a:gd name="connsiteY1" fmla="*/ 4599975 h 4599975"/>
              <a:gd name="connsiteX0" fmla="*/ 0 w 1204221"/>
              <a:gd name="connsiteY0" fmla="*/ 0 h 4630931"/>
              <a:gd name="connsiteX1" fmla="*/ 1204221 w 1204221"/>
              <a:gd name="connsiteY1" fmla="*/ 4630931 h 4630931"/>
              <a:gd name="connsiteX0" fmla="*/ 0 w 1204254"/>
              <a:gd name="connsiteY0" fmla="*/ 0 h 4630931"/>
              <a:gd name="connsiteX1" fmla="*/ 1204221 w 1204254"/>
              <a:gd name="connsiteY1" fmla="*/ 4630931 h 4630931"/>
              <a:gd name="connsiteX0" fmla="*/ 0 w 1204221"/>
              <a:gd name="connsiteY0" fmla="*/ 0 h 4630931"/>
              <a:gd name="connsiteX1" fmla="*/ 1204221 w 1204221"/>
              <a:gd name="connsiteY1" fmla="*/ 4630931 h 4630931"/>
              <a:gd name="connsiteX0" fmla="*/ 0 w 1204356"/>
              <a:gd name="connsiteY0" fmla="*/ 0 h 4630931"/>
              <a:gd name="connsiteX1" fmla="*/ 1204221 w 1204356"/>
              <a:gd name="connsiteY1" fmla="*/ 4630931 h 4630931"/>
              <a:gd name="connsiteX0" fmla="*/ 0 w 1266438"/>
              <a:gd name="connsiteY0" fmla="*/ 0 h 4630931"/>
              <a:gd name="connsiteX1" fmla="*/ 1204221 w 1266438"/>
              <a:gd name="connsiteY1" fmla="*/ 4630931 h 4630931"/>
              <a:gd name="connsiteX0" fmla="*/ 0 w 1207567"/>
              <a:gd name="connsiteY0" fmla="*/ 0 h 4630931"/>
              <a:gd name="connsiteX1" fmla="*/ 1204221 w 1207567"/>
              <a:gd name="connsiteY1" fmla="*/ 4630931 h 46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7567" h="4630931">
                <a:moveTo>
                  <a:pt x="0" y="0"/>
                </a:moveTo>
                <a:cubicBezTo>
                  <a:pt x="342961" y="578414"/>
                  <a:pt x="1270189" y="3237170"/>
                  <a:pt x="1204221" y="4630931"/>
                </a:cubicBezTo>
              </a:path>
            </a:pathLst>
          </a:custGeom>
          <a:noFill/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16200000" flipH="1" flipV="1">
            <a:off x="6362342" y="889569"/>
            <a:ext cx="1099588" cy="4679700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087058"/>
              <a:gd name="connsiteY0" fmla="*/ 0 h 4679700"/>
              <a:gd name="connsiteX1" fmla="*/ 1087058 w 1087058"/>
              <a:gd name="connsiteY1" fmla="*/ 4679700 h 4679700"/>
              <a:gd name="connsiteX0" fmla="*/ 0 w 1090588"/>
              <a:gd name="connsiteY0" fmla="*/ 0 h 4679700"/>
              <a:gd name="connsiteX1" fmla="*/ 1087058 w 1090588"/>
              <a:gd name="connsiteY1" fmla="*/ 4679700 h 4679700"/>
              <a:gd name="connsiteX0" fmla="*/ 0 w 1099588"/>
              <a:gd name="connsiteY0" fmla="*/ 0 h 4679700"/>
              <a:gd name="connsiteX1" fmla="*/ 1087058 w 1099588"/>
              <a:gd name="connsiteY1" fmla="*/ 4679700 h 4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9588" h="4679700">
                <a:moveTo>
                  <a:pt x="0" y="0"/>
                </a:moveTo>
                <a:cubicBezTo>
                  <a:pt x="342961" y="578414"/>
                  <a:pt x="1213978" y="3811719"/>
                  <a:pt x="1087058" y="4679700"/>
                </a:cubicBezTo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16200000" flipH="1" flipV="1">
            <a:off x="6458198" y="942789"/>
            <a:ext cx="949212" cy="4716276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087058"/>
              <a:gd name="connsiteY0" fmla="*/ 0 h 4679700"/>
              <a:gd name="connsiteX1" fmla="*/ 1087058 w 1087058"/>
              <a:gd name="connsiteY1" fmla="*/ 4679700 h 4679700"/>
              <a:gd name="connsiteX0" fmla="*/ 0 w 916370"/>
              <a:gd name="connsiteY0" fmla="*/ 0 h 4740660"/>
              <a:gd name="connsiteX1" fmla="*/ 916370 w 916370"/>
              <a:gd name="connsiteY1" fmla="*/ 4740660 h 4740660"/>
              <a:gd name="connsiteX0" fmla="*/ 0 w 916370"/>
              <a:gd name="connsiteY0" fmla="*/ 0 h 4740660"/>
              <a:gd name="connsiteX1" fmla="*/ 916370 w 916370"/>
              <a:gd name="connsiteY1" fmla="*/ 4740660 h 4740660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6056"/>
              <a:gd name="connsiteY0" fmla="*/ 0 h 4716276"/>
              <a:gd name="connsiteX1" fmla="*/ 940754 w 946056"/>
              <a:gd name="connsiteY1" fmla="*/ 4716276 h 4716276"/>
              <a:gd name="connsiteX0" fmla="*/ 0 w 949212"/>
              <a:gd name="connsiteY0" fmla="*/ 0 h 4716276"/>
              <a:gd name="connsiteX1" fmla="*/ 940754 w 949212"/>
              <a:gd name="connsiteY1" fmla="*/ 4716276 h 471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9212" h="4716276">
                <a:moveTo>
                  <a:pt x="0" y="0"/>
                </a:moveTo>
                <a:cubicBezTo>
                  <a:pt x="487360" y="1188776"/>
                  <a:pt x="1023224" y="4165795"/>
                  <a:pt x="940754" y="4716276"/>
                </a:cubicBezTo>
              </a:path>
            </a:pathLst>
          </a:custGeom>
          <a:noFill/>
          <a:ln w="3175"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5400000" flipV="1">
            <a:off x="1688050" y="888802"/>
            <a:ext cx="1117535" cy="4646172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17535"/>
              <a:gd name="connsiteY0" fmla="*/ 0 h 4646172"/>
              <a:gd name="connsiteX1" fmla="*/ 1117535 w 1117535"/>
              <a:gd name="connsiteY1" fmla="*/ 4646172 h 46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535" h="4646172">
                <a:moveTo>
                  <a:pt x="0" y="0"/>
                </a:moveTo>
                <a:cubicBezTo>
                  <a:pt x="342961" y="578414"/>
                  <a:pt x="1003155" y="3263841"/>
                  <a:pt x="1117535" y="4646172"/>
                </a:cubicBezTo>
              </a:path>
            </a:pathLst>
          </a:custGeom>
          <a:noFill/>
          <a:ln w="31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5400000" flipV="1">
            <a:off x="1749997" y="956651"/>
            <a:ext cx="983420" cy="4646170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17535"/>
              <a:gd name="connsiteY0" fmla="*/ 0 h 4646172"/>
              <a:gd name="connsiteX1" fmla="*/ 1117535 w 1117535"/>
              <a:gd name="connsiteY1" fmla="*/ 4646172 h 4646172"/>
              <a:gd name="connsiteX0" fmla="*/ 0 w 983420"/>
              <a:gd name="connsiteY0" fmla="*/ 0 h 4646170"/>
              <a:gd name="connsiteX1" fmla="*/ 983420 w 983420"/>
              <a:gd name="connsiteY1" fmla="*/ 4646170 h 464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420" h="4646170">
                <a:moveTo>
                  <a:pt x="0" y="0"/>
                </a:moveTo>
                <a:cubicBezTo>
                  <a:pt x="342961" y="578414"/>
                  <a:pt x="869040" y="3263839"/>
                  <a:pt x="983420" y="4646170"/>
                </a:cubicBezTo>
              </a:path>
            </a:pathLst>
          </a:custGeom>
          <a:noFill/>
          <a:ln w="3175">
            <a:solidFill>
              <a:schemeClr val="bg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 flipV="1">
            <a:off x="3384379" y="2570647"/>
            <a:ext cx="2002980" cy="2617109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007742"/>
              <a:gd name="connsiteY0" fmla="*/ 0 h 2617109"/>
              <a:gd name="connsiteX1" fmla="*/ 2007734 w 2007742"/>
              <a:gd name="connsiteY1" fmla="*/ 2617109 h 2617109"/>
              <a:gd name="connsiteX0" fmla="*/ 0 w 2002980"/>
              <a:gd name="connsiteY0" fmla="*/ 0 h 2617109"/>
              <a:gd name="connsiteX1" fmla="*/ 2002972 w 2002980"/>
              <a:gd name="connsiteY1" fmla="*/ 2617109 h 261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980" h="2617109">
                <a:moveTo>
                  <a:pt x="0" y="0"/>
                </a:moveTo>
                <a:cubicBezTo>
                  <a:pt x="658132" y="685044"/>
                  <a:pt x="2006828" y="1732040"/>
                  <a:pt x="2002972" y="2617109"/>
                </a:cubicBezTo>
              </a:path>
            </a:pathLst>
          </a:custGeom>
          <a:noFill/>
          <a:ln w="3175"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 flipV="1">
            <a:off x="3382344" y="1385744"/>
            <a:ext cx="1188689" cy="1185577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87895 w 1187895"/>
              <a:gd name="connsiteY0" fmla="*/ 0 h 1194308"/>
              <a:gd name="connsiteX1" fmla="*/ 0 w 1187895"/>
              <a:gd name="connsiteY1" fmla="*/ 1194308 h 1194308"/>
              <a:gd name="connsiteX0" fmla="*/ 1178370 w 1178370"/>
              <a:gd name="connsiteY0" fmla="*/ 0 h 1194308"/>
              <a:gd name="connsiteX1" fmla="*/ 0 w 1178370"/>
              <a:gd name="connsiteY1" fmla="*/ 1194308 h 1194308"/>
              <a:gd name="connsiteX0" fmla="*/ 1185514 w 1185514"/>
              <a:gd name="connsiteY0" fmla="*/ 0 h 1191927"/>
              <a:gd name="connsiteX1" fmla="*/ 0 w 1185514"/>
              <a:gd name="connsiteY1" fmla="*/ 1191927 h 1191927"/>
              <a:gd name="connsiteX0" fmla="*/ 1188689 w 1188689"/>
              <a:gd name="connsiteY0" fmla="*/ 0 h 1179227"/>
              <a:gd name="connsiteX1" fmla="*/ 0 w 1188689"/>
              <a:gd name="connsiteY1" fmla="*/ 1179227 h 1179227"/>
              <a:gd name="connsiteX0" fmla="*/ 1188689 w 1188689"/>
              <a:gd name="connsiteY0" fmla="*/ 0 h 1185577"/>
              <a:gd name="connsiteX1" fmla="*/ 0 w 1188689"/>
              <a:gd name="connsiteY1" fmla="*/ 1185577 h 118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8689" h="1185577">
                <a:moveTo>
                  <a:pt x="1188689" y="0"/>
                </a:moveTo>
                <a:cubicBezTo>
                  <a:pt x="1166845" y="865886"/>
                  <a:pt x="396494" y="1183291"/>
                  <a:pt x="0" y="1185577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 flipH="1" flipV="1">
            <a:off x="3380901" y="2573028"/>
            <a:ext cx="2110437" cy="2621078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105682"/>
              <a:gd name="connsiteY0" fmla="*/ 0 h 2623459"/>
              <a:gd name="connsiteX1" fmla="*/ 2102984 w 2105682"/>
              <a:gd name="connsiteY1" fmla="*/ 2623459 h 2623459"/>
              <a:gd name="connsiteX0" fmla="*/ 0 w 2153228"/>
              <a:gd name="connsiteY0" fmla="*/ 0 h 2513922"/>
              <a:gd name="connsiteX1" fmla="*/ 2150609 w 2153228"/>
              <a:gd name="connsiteY1" fmla="*/ 2513922 h 2513922"/>
              <a:gd name="connsiteX0" fmla="*/ 0 w 2110437"/>
              <a:gd name="connsiteY0" fmla="*/ 0 h 2621078"/>
              <a:gd name="connsiteX1" fmla="*/ 2107747 w 2110437"/>
              <a:gd name="connsiteY1" fmla="*/ 2621078 h 26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0437" h="2621078">
                <a:moveTo>
                  <a:pt x="0" y="0"/>
                </a:moveTo>
                <a:cubicBezTo>
                  <a:pt x="658132" y="685044"/>
                  <a:pt x="2183040" y="1783634"/>
                  <a:pt x="2107747" y="2621078"/>
                </a:cubicBezTo>
              </a:path>
            </a:pathLst>
          </a:custGeom>
          <a:noFill/>
          <a:ln w="3175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 flipV="1">
            <a:off x="3379507" y="2557946"/>
            <a:ext cx="2232481" cy="2623459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105682"/>
              <a:gd name="connsiteY0" fmla="*/ 0 h 2623459"/>
              <a:gd name="connsiteX1" fmla="*/ 2102984 w 2105682"/>
              <a:gd name="connsiteY1" fmla="*/ 2623459 h 2623459"/>
              <a:gd name="connsiteX0" fmla="*/ 0 w 2232481"/>
              <a:gd name="connsiteY0" fmla="*/ 0 h 2623459"/>
              <a:gd name="connsiteX1" fmla="*/ 2229984 w 2232481"/>
              <a:gd name="connsiteY1" fmla="*/ 2623459 h 262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2481" h="2623459">
                <a:moveTo>
                  <a:pt x="0" y="0"/>
                </a:moveTo>
                <a:cubicBezTo>
                  <a:pt x="658132" y="685044"/>
                  <a:pt x="2305277" y="1786015"/>
                  <a:pt x="2229984" y="2623459"/>
                </a:cubicBezTo>
              </a:path>
            </a:pathLst>
          </a:custGeom>
          <a:noFill/>
          <a:ln w="3175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200400" y="1200150"/>
            <a:ext cx="2743200" cy="2743200"/>
            <a:chOff x="3200400" y="1200150"/>
            <a:chExt cx="2743200" cy="2743200"/>
          </a:xfrm>
        </p:grpSpPr>
        <p:sp>
          <p:nvSpPr>
            <p:cNvPr id="3" name="椭圆 2"/>
            <p:cNvSpPr/>
            <p:nvPr/>
          </p:nvSpPr>
          <p:spPr>
            <a:xfrm>
              <a:off x="3200400" y="1200150"/>
              <a:ext cx="2743200" cy="27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479634" y="2399817"/>
              <a:ext cx="184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148" name="矩形 1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2566307" y="566057"/>
            <a:ext cx="4011386" cy="4011386"/>
          </a:xfrm>
          <a:prstGeom prst="ellipse">
            <a:avLst/>
          </a:prstGeom>
          <a:noFill/>
          <a:ln w="6350">
            <a:solidFill>
              <a:schemeClr val="bg1">
                <a:alpha val="43000"/>
              </a:schemeClr>
            </a:solidFill>
            <a:prstDash val="lgDashDotDot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647700" y="-1352550"/>
            <a:ext cx="7848600" cy="7848600"/>
          </a:xfrm>
          <a:prstGeom prst="ellipse">
            <a:avLst/>
          </a:prstGeom>
          <a:noFill/>
          <a:ln w="6350">
            <a:solidFill>
              <a:schemeClr val="bg1">
                <a:alpha val="17000"/>
              </a:schemeClr>
            </a:solidFill>
            <a:prstDash val="lgDashDot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1" name="组合 150"/>
          <p:cNvGrpSpPr/>
          <p:nvPr/>
        </p:nvGrpSpPr>
        <p:grpSpPr>
          <a:xfrm>
            <a:off x="2096368" y="88815"/>
            <a:ext cx="4986762" cy="4961362"/>
            <a:chOff x="2096368" y="88815"/>
            <a:chExt cx="4986762" cy="4961362"/>
          </a:xfrm>
        </p:grpSpPr>
        <p:sp>
          <p:nvSpPr>
            <p:cNvPr id="152" name="椭圆 151"/>
            <p:cNvSpPr/>
            <p:nvPr/>
          </p:nvSpPr>
          <p:spPr>
            <a:xfrm>
              <a:off x="6084168" y="6995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6465168" y="11567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6731868" y="169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6858868" y="22489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6808068" y="296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452468" y="37348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6046068" y="4254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5411068" y="4648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4572868" y="4825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3734668" y="47243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3137768" y="44195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2578968" y="3924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2261468" y="3365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2096368" y="27177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2134468" y="1981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2350368" y="139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2744068" y="800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3315568" y="368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4039468" y="12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4826868" y="888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487268" y="292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856627" y="-1195314"/>
            <a:ext cx="7440719" cy="7498777"/>
            <a:chOff x="856627" y="-1195314"/>
            <a:chExt cx="7440719" cy="7498777"/>
          </a:xfrm>
        </p:grpSpPr>
        <p:sp>
          <p:nvSpPr>
            <p:cNvPr id="174" name="椭圆 173"/>
            <p:cNvSpPr/>
            <p:nvPr/>
          </p:nvSpPr>
          <p:spPr>
            <a:xfrm>
              <a:off x="7083256" y="6742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7605770" y="851200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7896056" y="175108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7954113" y="281062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7721885" y="36524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7329999" y="44652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6676856" y="5132915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951142" y="561188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065770" y="58876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4035255" y="5960230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3077313" y="5698973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2249999" y="52635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1538799" y="45523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1103370" y="3710515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56627" y="28251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85655" y="176560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1204969" y="85120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1771026" y="-1965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2525769" y="-68731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3469197" y="-107919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4369082" y="-119531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5370567" y="-105017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343024" y="-629257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2716513" y="725714"/>
            <a:ext cx="3710974" cy="3692072"/>
            <a:chOff x="2096368" y="88815"/>
            <a:chExt cx="4986762" cy="4961362"/>
          </a:xfrm>
        </p:grpSpPr>
        <p:sp>
          <p:nvSpPr>
            <p:cNvPr id="198" name="椭圆 197"/>
            <p:cNvSpPr/>
            <p:nvPr/>
          </p:nvSpPr>
          <p:spPr>
            <a:xfrm>
              <a:off x="6084168" y="6995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6465168" y="11567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31868" y="169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6858868" y="22489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6808068" y="296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6452468" y="37348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046068" y="4254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411068" y="4648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4572868" y="4825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3734668" y="47243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3137768" y="44195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2578968" y="3924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2261468" y="3365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096368" y="27177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2134468" y="1981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2350368" y="139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2744068" y="800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3315568" y="368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4039468" y="12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4826868" y="888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487268" y="292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3381829" y="1381579"/>
            <a:ext cx="2380342" cy="2380342"/>
            <a:chOff x="3381829" y="1381579"/>
            <a:chExt cx="2380342" cy="2380342"/>
          </a:xfrm>
        </p:grpSpPr>
        <p:sp>
          <p:nvSpPr>
            <p:cNvPr id="220" name="椭圆 219"/>
            <p:cNvSpPr/>
            <p:nvPr/>
          </p:nvSpPr>
          <p:spPr>
            <a:xfrm>
              <a:off x="3381829" y="1381579"/>
              <a:ext cx="2380342" cy="2380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3941058" y="239981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方正正黑简体" pitchFamily="2" charset="-122"/>
                  <a:ea typeface="方正正黑简体" pitchFamily="2" charset="-122"/>
                </a:rPr>
                <a:t>这个世界</a:t>
              </a:r>
              <a:endParaRPr lang="zh-CN" altLang="en-US" spc="300" dirty="0"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222" name="椭圆 221"/>
          <p:cNvSpPr/>
          <p:nvPr/>
        </p:nvSpPr>
        <p:spPr>
          <a:xfrm>
            <a:off x="3102386" y="1102136"/>
            <a:ext cx="2939228" cy="293922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椭圆 222"/>
          <p:cNvSpPr/>
          <p:nvPr/>
        </p:nvSpPr>
        <p:spPr>
          <a:xfrm>
            <a:off x="3267075" y="1266825"/>
            <a:ext cx="2609850" cy="260985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椭圆 223"/>
          <p:cNvSpPr/>
          <p:nvPr/>
        </p:nvSpPr>
        <p:spPr>
          <a:xfrm>
            <a:off x="3432510" y="1432260"/>
            <a:ext cx="2278980" cy="22789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等腰三角形 224"/>
          <p:cNvSpPr/>
          <p:nvPr/>
        </p:nvSpPr>
        <p:spPr>
          <a:xfrm>
            <a:off x="8239289" y="-344081"/>
            <a:ext cx="257011" cy="580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>
            <a:off x="3194050" y="1193800"/>
            <a:ext cx="2755900" cy="2755900"/>
          </a:xfrm>
          <a:prstGeom prst="ellipse">
            <a:avLst/>
          </a:prstGeom>
          <a:noFill/>
          <a:ln w="6350">
            <a:solidFill>
              <a:schemeClr val="bg1">
                <a:alpha val="43000"/>
              </a:schemeClr>
            </a:solidFill>
            <a:prstDash val="lgDashDotDot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7" name="直接连接符 226"/>
          <p:cNvCxnSpPr/>
          <p:nvPr/>
        </p:nvCxnSpPr>
        <p:spPr>
          <a:xfrm>
            <a:off x="5701586" y="2571750"/>
            <a:ext cx="1954990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>
            <a:off x="1446578" y="2571750"/>
            <a:ext cx="1954990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椭圆 228"/>
          <p:cNvSpPr/>
          <p:nvPr/>
        </p:nvSpPr>
        <p:spPr>
          <a:xfrm>
            <a:off x="7598548" y="2462785"/>
            <a:ext cx="204530" cy="204528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0" name="直接连接符 229"/>
          <p:cNvCxnSpPr/>
          <p:nvPr/>
        </p:nvCxnSpPr>
        <p:spPr>
          <a:xfrm>
            <a:off x="4572000" y="0"/>
            <a:ext cx="0" cy="139700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4572000" y="3746500"/>
            <a:ext cx="0" cy="139700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椭圆 231"/>
          <p:cNvSpPr/>
          <p:nvPr/>
        </p:nvSpPr>
        <p:spPr>
          <a:xfrm>
            <a:off x="1299348" y="2462785"/>
            <a:ext cx="204530" cy="204528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3" name="直接连接符 232"/>
          <p:cNvCxnSpPr/>
          <p:nvPr/>
        </p:nvCxnSpPr>
        <p:spPr>
          <a:xfrm>
            <a:off x="5392017" y="3368334"/>
            <a:ext cx="977033" cy="990941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V="1">
            <a:off x="5397906" y="735118"/>
            <a:ext cx="1003354" cy="10033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 flipV="1">
            <a:off x="2766751" y="767024"/>
            <a:ext cx="965669" cy="96566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2778652" y="3428219"/>
            <a:ext cx="937932" cy="93793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椭圆 236"/>
          <p:cNvSpPr/>
          <p:nvPr/>
        </p:nvSpPr>
        <p:spPr>
          <a:xfrm>
            <a:off x="6362903" y="570136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椭圆 237"/>
          <p:cNvSpPr/>
          <p:nvPr/>
        </p:nvSpPr>
        <p:spPr>
          <a:xfrm>
            <a:off x="2626701" y="622264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椭圆 238"/>
          <p:cNvSpPr/>
          <p:nvPr/>
        </p:nvSpPr>
        <p:spPr>
          <a:xfrm>
            <a:off x="2650128" y="4299288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>
            <a:off x="6322025" y="4315522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2933700" y="933450"/>
            <a:ext cx="3276600" cy="3276600"/>
          </a:xfrm>
          <a:prstGeom prst="ellipse">
            <a:avLst/>
          </a:prstGeom>
          <a:noFill/>
          <a:ln w="6350">
            <a:solidFill>
              <a:schemeClr val="bg1">
                <a:alpha val="13000"/>
              </a:schemeClr>
            </a:solidFill>
            <a:prstDash val="lgDashDotDot"/>
          </a:ln>
          <a:effectLst>
            <a:glow rad="508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2" name="直接连接符 241"/>
          <p:cNvCxnSpPr/>
          <p:nvPr/>
        </p:nvCxnSpPr>
        <p:spPr>
          <a:xfrm>
            <a:off x="4572000" y="133350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rot="2700000">
            <a:off x="5856142" y="674968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 rot="5400000">
            <a:off x="6344043" y="1947923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/>
          <p:nvPr/>
        </p:nvCxnSpPr>
        <p:spPr>
          <a:xfrm rot="18900000" flipV="1">
            <a:off x="5867317" y="3232107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/>
          <p:nvPr/>
        </p:nvCxnSpPr>
        <p:spPr>
          <a:xfrm rot="5400000">
            <a:off x="2737243" y="1947923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 rot="2700000" flipH="1" flipV="1">
            <a:off x="3315567" y="3232106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/>
          <p:nvPr/>
        </p:nvCxnSpPr>
        <p:spPr>
          <a:xfrm rot="18900000" flipH="1">
            <a:off x="3341543" y="713068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4572000" y="3674835"/>
            <a:ext cx="0" cy="1247654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>
            <a:off x="6209635" y="7485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>
            <a:off x="4469735" y="119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>
            <a:off x="2793335" y="7739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>
            <a:off x="1891635" y="24884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4" name="椭圆 253"/>
          <p:cNvSpPr/>
          <p:nvPr/>
        </p:nvSpPr>
        <p:spPr>
          <a:xfrm>
            <a:off x="2767935" y="41902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椭圆 254"/>
          <p:cNvSpPr/>
          <p:nvPr/>
        </p:nvSpPr>
        <p:spPr>
          <a:xfrm>
            <a:off x="4457035" y="48252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椭圆 255"/>
          <p:cNvSpPr/>
          <p:nvPr/>
        </p:nvSpPr>
        <p:spPr>
          <a:xfrm>
            <a:off x="6196935" y="41902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>
            <a:off x="6958935" y="2488451"/>
            <a:ext cx="204530" cy="204528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0001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89748" y="-1352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058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1200000">
                                      <p:cBhvr>
                                        <p:cTn id="154" dur="1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7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600000">
                                      <p:cBhvr>
                                        <p:cTn id="162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9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9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3" presetClass="entr" presetSubtype="28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8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-1200000">
                                      <p:cBhvr>
                                        <p:cTn id="180" dur="2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xit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8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6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xit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2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0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xit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2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8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4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xit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0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xit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6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54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2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0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8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3" presetClass="entr" presetSubtype="28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1200000">
                                      <p:cBhvr>
                                        <p:cTn id="288" dur="2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8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4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0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6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2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6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8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4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0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8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6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64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2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2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80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88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96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04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4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3" grpId="0" animBg="1"/>
      <p:bldP spid="13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148" grpId="0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6" grpId="0" animBg="1"/>
      <p:bldP spid="226" grpId="1" animBg="1"/>
      <p:bldP spid="226" grpId="2" animBg="1"/>
      <p:bldP spid="226" grpId="3" animBg="1"/>
      <p:bldP spid="229" grpId="0" animBg="1"/>
      <p:bldP spid="229" grpId="1" animBg="1"/>
      <p:bldP spid="232" grpId="0" animBg="1"/>
      <p:bldP spid="232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1" grpId="2" animBg="1"/>
      <p:bldP spid="241" grpId="3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618922" y="-5762625"/>
            <a:ext cx="1596460" cy="10053004"/>
            <a:chOff x="5618922" y="-5762625"/>
            <a:chExt cx="1596460" cy="10053004"/>
          </a:xfrm>
        </p:grpSpPr>
        <p:grpSp>
          <p:nvGrpSpPr>
            <p:cNvPr id="5" name="组合 4"/>
            <p:cNvGrpSpPr/>
            <p:nvPr/>
          </p:nvGrpSpPr>
          <p:grpSpPr>
            <a:xfrm>
              <a:off x="5618922" y="942975"/>
              <a:ext cx="1596460" cy="3347404"/>
              <a:chOff x="4554208" y="942975"/>
              <a:chExt cx="1680939" cy="3347404"/>
            </a:xfrm>
          </p:grpSpPr>
          <p:sp>
            <p:nvSpPr>
              <p:cNvPr id="200" name="矩形 199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4554208" y="942975"/>
                <a:ext cx="168093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5618922" y="-2571749"/>
              <a:ext cx="1596460" cy="3528378"/>
              <a:chOff x="4554208" y="762001"/>
              <a:chExt cx="1680939" cy="3528378"/>
            </a:xfrm>
          </p:grpSpPr>
          <p:sp>
            <p:nvSpPr>
              <p:cNvPr id="209" name="矩形 208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4554208" y="762001"/>
                <a:ext cx="1680939" cy="723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5618922" y="-5762625"/>
              <a:ext cx="1596460" cy="3347404"/>
              <a:chOff x="4554208" y="942975"/>
              <a:chExt cx="1680939" cy="3347404"/>
            </a:xfrm>
          </p:grpSpPr>
          <p:sp>
            <p:nvSpPr>
              <p:cNvPr id="217" name="矩形 216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4554208" y="942975"/>
                <a:ext cx="168093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1943101" y="942975"/>
            <a:ext cx="1612900" cy="9986329"/>
            <a:chOff x="1943101" y="942975"/>
            <a:chExt cx="1612900" cy="9986329"/>
          </a:xfrm>
        </p:grpSpPr>
        <p:grpSp>
          <p:nvGrpSpPr>
            <p:cNvPr id="4" name="组合 3"/>
            <p:cNvGrpSpPr/>
            <p:nvPr/>
          </p:nvGrpSpPr>
          <p:grpSpPr>
            <a:xfrm>
              <a:off x="1943101" y="942975"/>
              <a:ext cx="1612900" cy="3347404"/>
              <a:chOff x="2861227" y="942975"/>
              <a:chExt cx="1717179" cy="3347404"/>
            </a:xfrm>
          </p:grpSpPr>
          <p:sp>
            <p:nvSpPr>
              <p:cNvPr id="192" name="矩形 191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1943101" y="7581900"/>
              <a:ext cx="1612900" cy="3347404"/>
              <a:chOff x="2861227" y="942975"/>
              <a:chExt cx="1717179" cy="3347404"/>
            </a:xfrm>
          </p:grpSpPr>
          <p:sp>
            <p:nvSpPr>
              <p:cNvPr id="233" name="矩形 232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943101" y="4257675"/>
              <a:ext cx="1612900" cy="3347404"/>
              <a:chOff x="2861227" y="942975"/>
              <a:chExt cx="1717179" cy="3347404"/>
            </a:xfrm>
          </p:grpSpPr>
          <p:sp>
            <p:nvSpPr>
              <p:cNvPr id="300" name="矩形 299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72000" y="1004962"/>
                </a:moveTo>
                <a:cubicBezTo>
                  <a:pt x="3706687" y="1004962"/>
                  <a:pt x="3005212" y="1706437"/>
                  <a:pt x="3005212" y="2571750"/>
                </a:cubicBezTo>
                <a:cubicBezTo>
                  <a:pt x="3005212" y="3437063"/>
                  <a:pt x="3706687" y="4138538"/>
                  <a:pt x="4572000" y="4138538"/>
                </a:cubicBezTo>
                <a:cubicBezTo>
                  <a:pt x="5437313" y="4138538"/>
                  <a:pt x="6138788" y="3437063"/>
                  <a:pt x="6138788" y="2571750"/>
                </a:cubicBezTo>
                <a:cubicBezTo>
                  <a:pt x="6138788" y="1706437"/>
                  <a:pt x="5437313" y="1004962"/>
                  <a:pt x="4572000" y="100496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4261519" y="-308570"/>
            <a:ext cx="613589" cy="1792813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4196804" y="1593850"/>
            <a:ext cx="774700" cy="783590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4163784" y="2381250"/>
            <a:ext cx="828675" cy="704850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4066630" y="3140393"/>
            <a:ext cx="981074" cy="600075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3963048" y="3733800"/>
            <a:ext cx="1191977" cy="1875430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4045016" y="1367682"/>
            <a:ext cx="382204" cy="3822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55156" y="1490522"/>
            <a:ext cx="161925" cy="161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4841306" y="2186197"/>
            <a:ext cx="370774" cy="3707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945731" y="2290622"/>
            <a:ext cx="161925" cy="161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898121" y="2933700"/>
            <a:ext cx="387068" cy="3870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4010693" y="3046272"/>
            <a:ext cx="161925" cy="161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4949890" y="3541604"/>
            <a:ext cx="414590" cy="414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5076223" y="3667937"/>
            <a:ext cx="161925" cy="161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5" name="直接连接符 324"/>
          <p:cNvCxnSpPr/>
          <p:nvPr/>
        </p:nvCxnSpPr>
        <p:spPr>
          <a:xfrm>
            <a:off x="4572000" y="-68239"/>
            <a:ext cx="0" cy="5377218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3603530" y="235505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3915483" y="235505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绎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4227436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一</a:t>
            </a:r>
          </a:p>
        </p:txBody>
      </p:sp>
      <p:sp>
        <p:nvSpPr>
          <p:cNvPr id="331" name="TextBox 330"/>
          <p:cNvSpPr txBox="1"/>
          <p:nvPr/>
        </p:nvSpPr>
        <p:spPr>
          <a:xfrm>
            <a:off x="4539390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段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4851344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人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5163297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生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218" name="直接连接符 217"/>
          <p:cNvCxnSpPr/>
          <p:nvPr/>
        </p:nvCxnSpPr>
        <p:spPr>
          <a:xfrm flipV="1">
            <a:off x="6589036" y="3706009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flipH="1" flipV="1">
            <a:off x="6049288" y="3710774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flipH="1" flipV="1">
            <a:off x="6573163" y="4256874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flipV="1">
            <a:off x="6036588" y="4237824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V="1">
            <a:off x="6379488" y="3586949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 flipV="1">
            <a:off x="6379488" y="4263224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 flipH="1">
            <a:off x="6634262" y="4015574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flipH="1">
            <a:off x="5848449" y="4015574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圆角矩形 233"/>
          <p:cNvSpPr/>
          <p:nvPr/>
        </p:nvSpPr>
        <p:spPr>
          <a:xfrm>
            <a:off x="2381434" y="2787774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圆角矩形 234"/>
          <p:cNvSpPr/>
          <p:nvPr/>
        </p:nvSpPr>
        <p:spPr>
          <a:xfrm>
            <a:off x="2381434" y="4379416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6" name="直接连接符 235"/>
          <p:cNvCxnSpPr/>
          <p:nvPr/>
        </p:nvCxnSpPr>
        <p:spPr>
          <a:xfrm flipV="1">
            <a:off x="2623492" y="3404319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 flipV="1">
            <a:off x="2064692" y="3423369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 flipV="1">
            <a:off x="2588567" y="3969469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V="1">
            <a:off x="2051992" y="3950419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圆角矩形 239"/>
          <p:cNvSpPr/>
          <p:nvPr/>
        </p:nvSpPr>
        <p:spPr>
          <a:xfrm rot="5400000" flipV="1">
            <a:off x="3213259" y="3547592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圆角矩形 240"/>
          <p:cNvSpPr/>
          <p:nvPr/>
        </p:nvSpPr>
        <p:spPr>
          <a:xfrm rot="5400000" flipV="1">
            <a:off x="1621616" y="3547592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1" name="菱形 300"/>
          <p:cNvSpPr/>
          <p:nvPr/>
        </p:nvSpPr>
        <p:spPr>
          <a:xfrm flipH="1">
            <a:off x="6091977" y="623526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菱形 312"/>
          <p:cNvSpPr/>
          <p:nvPr/>
        </p:nvSpPr>
        <p:spPr>
          <a:xfrm flipH="1">
            <a:off x="6091977" y="1266464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菱形 313"/>
          <p:cNvSpPr/>
          <p:nvPr/>
        </p:nvSpPr>
        <p:spPr>
          <a:xfrm rot="16200000" flipV="1">
            <a:off x="6416777" y="962458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菱形 314"/>
          <p:cNvSpPr/>
          <p:nvPr/>
        </p:nvSpPr>
        <p:spPr>
          <a:xfrm rot="16200000" flipV="1">
            <a:off x="5783363" y="949758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菱形 315"/>
          <p:cNvSpPr/>
          <p:nvPr/>
        </p:nvSpPr>
        <p:spPr>
          <a:xfrm rot="3600000" flipV="1">
            <a:off x="6376103" y="822659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菱形 316"/>
          <p:cNvSpPr/>
          <p:nvPr/>
        </p:nvSpPr>
        <p:spPr>
          <a:xfrm rot="2400000" flipV="1">
            <a:off x="6289467" y="694141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菱形 317"/>
          <p:cNvSpPr/>
          <p:nvPr/>
        </p:nvSpPr>
        <p:spPr>
          <a:xfrm rot="19200000" flipH="1" flipV="1">
            <a:off x="5906237" y="685672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菱形 318"/>
          <p:cNvSpPr/>
          <p:nvPr/>
        </p:nvSpPr>
        <p:spPr>
          <a:xfrm rot="18000000" flipH="1" flipV="1">
            <a:off x="5816160" y="800931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菱形 319"/>
          <p:cNvSpPr/>
          <p:nvPr/>
        </p:nvSpPr>
        <p:spPr>
          <a:xfrm rot="18000000">
            <a:off x="6372928" y="1121107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菱形 320"/>
          <p:cNvSpPr/>
          <p:nvPr/>
        </p:nvSpPr>
        <p:spPr>
          <a:xfrm rot="19200000">
            <a:off x="6262480" y="1224724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菱形 321"/>
          <p:cNvSpPr/>
          <p:nvPr/>
        </p:nvSpPr>
        <p:spPr>
          <a:xfrm rot="3600000" flipH="1">
            <a:off x="5813392" y="1096204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菱形 322"/>
          <p:cNvSpPr/>
          <p:nvPr/>
        </p:nvSpPr>
        <p:spPr>
          <a:xfrm rot="2400000" flipV="1">
            <a:off x="5906238" y="1222248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0" name="菱形 339"/>
          <p:cNvSpPr/>
          <p:nvPr/>
        </p:nvSpPr>
        <p:spPr>
          <a:xfrm flipH="1">
            <a:off x="1486196" y="772113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1" name="菱形 340"/>
          <p:cNvSpPr/>
          <p:nvPr/>
        </p:nvSpPr>
        <p:spPr>
          <a:xfrm flipH="1">
            <a:off x="1486196" y="1415051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2" name="菱形 341"/>
          <p:cNvSpPr/>
          <p:nvPr/>
        </p:nvSpPr>
        <p:spPr>
          <a:xfrm rot="16200000" flipV="1">
            <a:off x="1810996" y="1111045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3" name="菱形 342"/>
          <p:cNvSpPr/>
          <p:nvPr/>
        </p:nvSpPr>
        <p:spPr>
          <a:xfrm rot="16200000" flipV="1">
            <a:off x="1177582" y="1098345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4" name="菱形 343"/>
          <p:cNvSpPr/>
          <p:nvPr/>
        </p:nvSpPr>
        <p:spPr>
          <a:xfrm rot="3600000" flipV="1">
            <a:off x="1770322" y="971246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5" name="菱形 344"/>
          <p:cNvSpPr/>
          <p:nvPr/>
        </p:nvSpPr>
        <p:spPr>
          <a:xfrm rot="2400000" flipV="1">
            <a:off x="1683686" y="842728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6" name="菱形 345"/>
          <p:cNvSpPr/>
          <p:nvPr/>
        </p:nvSpPr>
        <p:spPr>
          <a:xfrm rot="19200000" flipH="1" flipV="1">
            <a:off x="1300456" y="834259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7" name="菱形 346"/>
          <p:cNvSpPr/>
          <p:nvPr/>
        </p:nvSpPr>
        <p:spPr>
          <a:xfrm rot="18000000" flipH="1" flipV="1">
            <a:off x="1210379" y="949518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菱形 347"/>
          <p:cNvSpPr/>
          <p:nvPr/>
        </p:nvSpPr>
        <p:spPr>
          <a:xfrm rot="18000000">
            <a:off x="1767147" y="1269694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菱形 348"/>
          <p:cNvSpPr/>
          <p:nvPr/>
        </p:nvSpPr>
        <p:spPr>
          <a:xfrm rot="19200000">
            <a:off x="1656699" y="1373311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0" name="菱形 349"/>
          <p:cNvSpPr/>
          <p:nvPr/>
        </p:nvSpPr>
        <p:spPr>
          <a:xfrm rot="3600000" flipH="1">
            <a:off x="1207611" y="1244791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1" name="菱形 350"/>
          <p:cNvSpPr/>
          <p:nvPr/>
        </p:nvSpPr>
        <p:spPr>
          <a:xfrm rot="2400000" flipV="1">
            <a:off x="1300457" y="1370835"/>
            <a:ext cx="45719" cy="297174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圆角矩形 359"/>
          <p:cNvSpPr/>
          <p:nvPr/>
        </p:nvSpPr>
        <p:spPr>
          <a:xfrm>
            <a:off x="6987581" y="184712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圆角矩形 360"/>
          <p:cNvSpPr/>
          <p:nvPr/>
        </p:nvSpPr>
        <p:spPr>
          <a:xfrm>
            <a:off x="6987581" y="3438762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2" name="直接连接符 361"/>
          <p:cNvCxnSpPr/>
          <p:nvPr/>
        </p:nvCxnSpPr>
        <p:spPr>
          <a:xfrm flipV="1">
            <a:off x="7229639" y="246366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 flipH="1" flipV="1">
            <a:off x="6670839" y="248271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连接符 363"/>
          <p:cNvCxnSpPr/>
          <p:nvPr/>
        </p:nvCxnSpPr>
        <p:spPr>
          <a:xfrm flipH="1" flipV="1">
            <a:off x="7194714" y="302881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/>
          <p:cNvCxnSpPr/>
          <p:nvPr/>
        </p:nvCxnSpPr>
        <p:spPr>
          <a:xfrm flipV="1">
            <a:off x="6658139" y="300976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圆角矩形 365"/>
          <p:cNvSpPr/>
          <p:nvPr/>
        </p:nvSpPr>
        <p:spPr>
          <a:xfrm rot="5400000" flipV="1">
            <a:off x="7819406" y="260693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7" name="圆角矩形 366"/>
          <p:cNvSpPr/>
          <p:nvPr/>
        </p:nvSpPr>
        <p:spPr>
          <a:xfrm rot="5400000" flipV="1">
            <a:off x="6227763" y="260693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8" name="Picture 7" descr="C:\Documents and Settings\Administrator\桌面\水电国际策划方案\线\01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31210" y="2110896"/>
            <a:ext cx="977193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8" descr="C:\Documents and Settings\Administrator\桌面\水电国际策划方案\线\02.pn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8403" y="2110896"/>
            <a:ext cx="108577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9" descr="C:\Documents and Settings\Administrator\桌面\水电国际策划方案\线\03.pn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4173" y="2229959"/>
            <a:ext cx="109325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12" descr="C:\Documents and Settings\Administrator\桌面\水电国际策划方案\线\1.png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3980" y="2094392"/>
            <a:ext cx="977193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13" descr="C:\Documents and Settings\Administrator\桌面\水电国际策划方案\线\2.png"/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2721" y="2291242"/>
            <a:ext cx="108577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14" descr="C:\Documents and Settings\Administrator\桌面\水电国际策划方案\线\3.png"/>
          <p:cNvPicPr>
            <a:picLocks noChangeAspect="1" noChangeArrowheads="1"/>
          </p:cNvPicPr>
          <p:nvPr/>
        </p:nvPicPr>
        <p:blipFill>
          <a:blip r:embed="rId1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26941" y="2291242"/>
            <a:ext cx="109325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7" name="Picture 7" descr="C:\Documents and Settings\Administrator\桌面\水电国际策划方案\线\01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147007" y="2110896"/>
            <a:ext cx="977193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8" name="Picture 8" descr="C:\Documents and Settings\Administrator\桌面\水电国际策划方案\线\02.pn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1237" y="2110896"/>
            <a:ext cx="108577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9" descr="C:\Documents and Settings\Administrator\桌面\水电国际策划方案\线\03.pn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-32022" y="2229959"/>
            <a:ext cx="109325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8" name="Picture 12" descr="C:\Documents and Settings\Administrator\桌面\水电国际策划方案\线\1.png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4237" y="2094392"/>
            <a:ext cx="977193" cy="93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13" descr="C:\Documents and Settings\Administrator\桌面\水电国际策划方案\线\2.png"/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6919" y="2291242"/>
            <a:ext cx="1085770" cy="7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0" name="Picture 14" descr="C:\Documents and Settings\Administrator\桌面\水电国际策划方案\线\3.png"/>
          <p:cNvPicPr>
            <a:picLocks noChangeAspect="1" noChangeArrowheads="1"/>
          </p:cNvPicPr>
          <p:nvPr/>
        </p:nvPicPr>
        <p:blipFill>
          <a:blip r:embed="rId14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-64790" y="2291242"/>
            <a:ext cx="1093259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椭圆 44"/>
          <p:cNvSpPr/>
          <p:nvPr/>
        </p:nvSpPr>
        <p:spPr>
          <a:xfrm>
            <a:off x="2939454" y="939204"/>
            <a:ext cx="3265092" cy="3265092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5" name="组合 334"/>
          <p:cNvGrpSpPr/>
          <p:nvPr/>
        </p:nvGrpSpPr>
        <p:grpSpPr>
          <a:xfrm>
            <a:off x="2939454" y="939204"/>
            <a:ext cx="3265092" cy="3265092"/>
            <a:chOff x="2939454" y="939204"/>
            <a:chExt cx="3265092" cy="326509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81325" y="1457774"/>
              <a:ext cx="571500" cy="2365833"/>
              <a:chOff x="2981325" y="1457774"/>
              <a:chExt cx="571500" cy="236583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319109" y="3550355"/>
                <a:ext cx="233716" cy="273252"/>
              </a:xfrm>
              <a:custGeom>
                <a:avLst/>
                <a:gdLst/>
                <a:ahLst/>
                <a:cxnLst/>
                <a:rect l="l" t="t" r="r" b="b"/>
                <a:pathLst>
                  <a:path w="233716" h="273252">
                    <a:moveTo>
                      <a:pt x="0" y="0"/>
                    </a:moveTo>
                    <a:lnTo>
                      <a:pt x="233716" y="0"/>
                    </a:lnTo>
                    <a:lnTo>
                      <a:pt x="233716" y="273252"/>
                    </a:lnTo>
                    <a:lnTo>
                      <a:pt x="176566" y="183445"/>
                    </a:lnTo>
                    <a:lnTo>
                      <a:pt x="43216" y="6914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057368" y="1457774"/>
                <a:ext cx="495457" cy="654748"/>
              </a:xfrm>
              <a:custGeom>
                <a:avLst/>
                <a:gdLst/>
                <a:ahLst/>
                <a:cxnLst/>
                <a:rect l="l" t="t" r="r" b="b"/>
                <a:pathLst>
                  <a:path w="495457" h="654748">
                    <a:moveTo>
                      <a:pt x="382204" y="0"/>
                    </a:moveTo>
                    <a:lnTo>
                      <a:pt x="495457" y="0"/>
                    </a:lnTo>
                    <a:lnTo>
                      <a:pt x="495457" y="654748"/>
                    </a:lnTo>
                    <a:lnTo>
                      <a:pt x="0" y="654748"/>
                    </a:lnTo>
                    <a:lnTo>
                      <a:pt x="104932" y="418651"/>
                    </a:lnTo>
                    <a:lnTo>
                      <a:pt x="228757" y="1805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000016" y="2101273"/>
                <a:ext cx="552809" cy="370012"/>
              </a:xfrm>
              <a:custGeom>
                <a:avLst/>
                <a:gdLst/>
                <a:ahLst/>
                <a:cxnLst/>
                <a:rect l="l" t="t" r="r" b="b"/>
                <a:pathLst>
                  <a:path w="552809" h="370012">
                    <a:moveTo>
                      <a:pt x="70786" y="0"/>
                    </a:moveTo>
                    <a:lnTo>
                      <a:pt x="552809" y="0"/>
                    </a:lnTo>
                    <a:lnTo>
                      <a:pt x="552809" y="370012"/>
                    </a:lnTo>
                    <a:lnTo>
                      <a:pt x="0" y="370012"/>
                    </a:lnTo>
                    <a:lnTo>
                      <a:pt x="9884" y="251402"/>
                    </a:lnTo>
                    <a:lnTo>
                      <a:pt x="47984" y="2280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981325" y="2455198"/>
                <a:ext cx="571500" cy="606485"/>
              </a:xfrm>
              <a:custGeom>
                <a:avLst/>
                <a:gdLst/>
                <a:ahLst/>
                <a:cxnLst/>
                <a:rect l="l" t="t" r="r" b="b"/>
                <a:pathLst>
                  <a:path w="571500" h="606485">
                    <a:moveTo>
                      <a:pt x="17370" y="0"/>
                    </a:moveTo>
                    <a:lnTo>
                      <a:pt x="571500" y="0"/>
                    </a:lnTo>
                    <a:lnTo>
                      <a:pt x="571500" y="606485"/>
                    </a:lnTo>
                    <a:lnTo>
                      <a:pt x="51434" y="606485"/>
                    </a:lnTo>
                    <a:lnTo>
                      <a:pt x="95250" y="554702"/>
                    </a:lnTo>
                    <a:lnTo>
                      <a:pt x="38100" y="459452"/>
                    </a:lnTo>
                    <a:lnTo>
                      <a:pt x="0" y="268952"/>
                    </a:lnTo>
                    <a:lnTo>
                      <a:pt x="9525" y="784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053100" y="3002172"/>
                <a:ext cx="499725" cy="548183"/>
              </a:xfrm>
              <a:custGeom>
                <a:avLst/>
                <a:gdLst/>
                <a:ahLst/>
                <a:cxnLst/>
                <a:rect l="l" t="t" r="r" b="b"/>
                <a:pathLst>
                  <a:path w="499725" h="548183">
                    <a:moveTo>
                      <a:pt x="0" y="0"/>
                    </a:moveTo>
                    <a:lnTo>
                      <a:pt x="499725" y="0"/>
                    </a:lnTo>
                    <a:lnTo>
                      <a:pt x="499725" y="548183"/>
                    </a:lnTo>
                    <a:lnTo>
                      <a:pt x="284118" y="548183"/>
                    </a:lnTo>
                    <a:lnTo>
                      <a:pt x="175875" y="455403"/>
                    </a:lnTo>
                    <a:lnTo>
                      <a:pt x="80625" y="245853"/>
                    </a:lnTo>
                    <a:lnTo>
                      <a:pt x="13950" y="744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619750" y="1457774"/>
              <a:ext cx="549640" cy="2310554"/>
              <a:chOff x="5619750" y="1457774"/>
              <a:chExt cx="549640" cy="231055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619750" y="3550355"/>
                <a:ext cx="190789" cy="217973"/>
              </a:xfrm>
              <a:custGeom>
                <a:avLst/>
                <a:gdLst/>
                <a:ahLst/>
                <a:cxnLst/>
                <a:rect l="l" t="t" r="r" b="b"/>
                <a:pathLst>
                  <a:path w="190789" h="217973">
                    <a:moveTo>
                      <a:pt x="0" y="0"/>
                    </a:moveTo>
                    <a:lnTo>
                      <a:pt x="190789" y="0"/>
                    </a:lnTo>
                    <a:lnTo>
                      <a:pt x="95250" y="116770"/>
                    </a:lnTo>
                    <a:lnTo>
                      <a:pt x="0" y="21797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9750" y="1457774"/>
                <a:ext cx="483306" cy="654748"/>
              </a:xfrm>
              <a:custGeom>
                <a:avLst/>
                <a:gdLst/>
                <a:ahLst/>
                <a:cxnLst/>
                <a:rect l="l" t="t" r="r" b="b"/>
                <a:pathLst>
                  <a:path w="483306" h="654748">
                    <a:moveTo>
                      <a:pt x="0" y="0"/>
                    </a:moveTo>
                    <a:lnTo>
                      <a:pt x="145497" y="25400"/>
                    </a:lnTo>
                    <a:lnTo>
                      <a:pt x="335891" y="280398"/>
                    </a:lnTo>
                    <a:lnTo>
                      <a:pt x="390525" y="399601"/>
                    </a:lnTo>
                    <a:lnTo>
                      <a:pt x="483306" y="654748"/>
                    </a:lnTo>
                    <a:lnTo>
                      <a:pt x="0" y="6547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619750" y="2101273"/>
                <a:ext cx="549640" cy="370012"/>
              </a:xfrm>
              <a:custGeom>
                <a:avLst/>
                <a:gdLst/>
                <a:ahLst/>
                <a:cxnLst/>
                <a:rect l="l" t="t" r="r" b="b"/>
                <a:pathLst>
                  <a:path w="549640" h="370012">
                    <a:moveTo>
                      <a:pt x="0" y="0"/>
                    </a:moveTo>
                    <a:lnTo>
                      <a:pt x="476959" y="0"/>
                    </a:lnTo>
                    <a:lnTo>
                      <a:pt x="514350" y="137102"/>
                    </a:lnTo>
                    <a:lnTo>
                      <a:pt x="549640" y="370012"/>
                    </a:lnTo>
                    <a:lnTo>
                      <a:pt x="0" y="3700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619750" y="2455198"/>
                <a:ext cx="533400" cy="60648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06485">
                    <a:moveTo>
                      <a:pt x="0" y="0"/>
                    </a:moveTo>
                    <a:lnTo>
                      <a:pt x="526144" y="0"/>
                    </a:lnTo>
                    <a:lnTo>
                      <a:pt x="533400" y="145127"/>
                    </a:lnTo>
                    <a:lnTo>
                      <a:pt x="523875" y="392777"/>
                    </a:lnTo>
                    <a:lnTo>
                      <a:pt x="477417" y="606485"/>
                    </a:lnTo>
                    <a:lnTo>
                      <a:pt x="0" y="60648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619750" y="3002172"/>
                <a:ext cx="471398" cy="548183"/>
              </a:xfrm>
              <a:custGeom>
                <a:avLst/>
                <a:gdLst/>
                <a:ahLst/>
                <a:cxnLst/>
                <a:rect l="l" t="t" r="r" b="b"/>
                <a:pathLst>
                  <a:path w="471398" h="548183">
                    <a:moveTo>
                      <a:pt x="0" y="0"/>
                    </a:moveTo>
                    <a:lnTo>
                      <a:pt x="471398" y="0"/>
                    </a:lnTo>
                    <a:lnTo>
                      <a:pt x="447675" y="55353"/>
                    </a:lnTo>
                    <a:lnTo>
                      <a:pt x="400050" y="217278"/>
                    </a:lnTo>
                    <a:lnTo>
                      <a:pt x="304800" y="417303"/>
                    </a:lnTo>
                    <a:lnTo>
                      <a:pt x="219728" y="548183"/>
                    </a:lnTo>
                    <a:lnTo>
                      <a:pt x="0" y="548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2939454" y="939204"/>
              <a:ext cx="3265092" cy="3265092"/>
            </a:xfrm>
            <a:custGeom>
              <a:avLst/>
              <a:gdLst/>
              <a:ahLst/>
              <a:cxnLst/>
              <a:rect l="l" t="t" r="r" b="b"/>
              <a:pathLst>
                <a:path w="3265092" h="3265092">
                  <a:moveTo>
                    <a:pt x="1632546" y="88754"/>
                  </a:moveTo>
                  <a:cubicBezTo>
                    <a:pt x="779933" y="88754"/>
                    <a:pt x="88754" y="779933"/>
                    <a:pt x="88754" y="1632546"/>
                  </a:cubicBezTo>
                  <a:cubicBezTo>
                    <a:pt x="88754" y="2485159"/>
                    <a:pt x="779933" y="3176338"/>
                    <a:pt x="1632546" y="3176338"/>
                  </a:cubicBezTo>
                  <a:cubicBezTo>
                    <a:pt x="2485159" y="3176338"/>
                    <a:pt x="3176338" y="2485159"/>
                    <a:pt x="3176338" y="1632546"/>
                  </a:cubicBezTo>
                  <a:cubicBezTo>
                    <a:pt x="3176338" y="779933"/>
                    <a:pt x="2485159" y="88754"/>
                    <a:pt x="1632546" y="88754"/>
                  </a:cubicBezTo>
                  <a:close/>
                  <a:moveTo>
                    <a:pt x="1632546" y="0"/>
                  </a:moveTo>
                  <a:cubicBezTo>
                    <a:pt x="2534176" y="0"/>
                    <a:pt x="3265092" y="730916"/>
                    <a:pt x="3265092" y="1632546"/>
                  </a:cubicBezTo>
                  <a:cubicBezTo>
                    <a:pt x="3265092" y="2534176"/>
                    <a:pt x="2534176" y="3265092"/>
                    <a:pt x="1632546" y="3265092"/>
                  </a:cubicBezTo>
                  <a:cubicBezTo>
                    <a:pt x="730916" y="3265092"/>
                    <a:pt x="0" y="2534176"/>
                    <a:pt x="0" y="1632546"/>
                  </a:cubicBezTo>
                  <a:cubicBezTo>
                    <a:pt x="0" y="730916"/>
                    <a:pt x="730916" y="0"/>
                    <a:pt x="163254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75873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xit" presetSubtype="32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6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1140000">
                                      <p:cBhvr>
                                        <p:cTn id="7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5.55556E-7 1.85185E-6 L 0.03698 1.85185E-6 " pathEditMode="relative" rAng="0" ptsTypes="AA">
                                      <p:cBhvr>
                                        <p:cTn id="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2610000">
                                      <p:cBhvr>
                                        <p:cTn id="7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2910000">
                                      <p:cBhvr>
                                        <p:cTn id="7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570000">
                                      <p:cBhvr>
                                        <p:cTn id="8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1980000">
                                      <p:cBhvr>
                                        <p:cTn id="83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2.77778E-6 -1.11111E-6 L -0.04965 -1.11111E-6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8.33333E-7 -4.69136E-6 L 0.05139 -4.69136E-6 " pathEditMode="relative" rAng="0" ptsTypes="AA">
                                      <p:cBhvr>
                                        <p:cTn id="87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88889E-6 -2.34568E-6 L -0.0651 -2.34568E-6 " pathEditMode="relative" rAng="0" ptsTypes="AA">
                                      <p:cBhvr>
                                        <p:cTn id="8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09" dur="4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3" presetClass="exit" presetSubtype="544" fill="hold" grpId="0" nodeType="withEffect">
                                  <p:stCondLst>
                                    <p:cond delay="4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6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xit" presetSubtype="544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3" presetClass="exit" presetSubtype="544" fill="hold" grpId="0" nodeType="withEffect">
                                  <p:stCondLst>
                                    <p:cond delay="4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8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544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4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3" presetClass="exit" presetSubtype="544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0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xit" presetSubtype="544" fill="hold" grpId="0" nodeType="withEffect">
                                  <p:stCondLst>
                                    <p:cond delay="5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6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78" dur="2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189" dur="2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200" dur="2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2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211" dur="2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22" dur="20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4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233" dur="2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5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244" dur="2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6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255" dur="2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7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266" dur="2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22" presetClass="exit" presetSubtype="4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8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277" dur="2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9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288" dur="200" spd="-100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22" presetClass="exit" presetSubtype="8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0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299" dur="200" spd="-10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1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310" dur="20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22" presetClass="exit" presetSubtype="1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2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321" dur="2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3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332" dur="200" spd="-100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22" presetClass="exit" presetSubtype="2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4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343" dur="20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5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354" dur="200" spd="-100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6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365" dur="200" spd="-100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7"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76" dur="200" spd="-100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8"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387" dur="200" spd="-100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22" presetClass="exit" presetSubtype="8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9" dur="2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398" dur="200" spd="-100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22" presetClass="exit" presetSubtype="8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0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1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420" dur="200" spd="-100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2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431" dur="200" spd="-100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432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3" dur="2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442" dur="200" spd="-100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443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4"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453" dur="200" spd="-100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5" dur="2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464" dur="200" spd="-100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6"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475" dur="200" spd="-100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7"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1082 L 0.00295 1.2978 " pathEditMode="relative" rAng="0" ptsTypes="AA">
                                      <p:cBhvr>
                                        <p:cTn id="480" dur="4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431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4568E-6 L -4.44444E-6 -1.25741 " pathEditMode="relative" rAng="0" ptsTypes="AA">
                                      <p:cBhvr>
                                        <p:cTn id="482" dur="4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870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8" presetClass="emp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Rot by="5400000">
                                      <p:cBhvr>
                                        <p:cTn id="496" dur="6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7" presetID="53" presetClass="exit" presetSubtype="32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8" dur="4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4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0" dur="4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509" dur="200" spd="-100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1"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520" dur="200" spd="-100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2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531" dur="20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3" dur="2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542" dur="200" spd="-100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22" presetClass="exit" presetSubtype="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4" dur="2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553" dur="200" spd="-100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22" presetClass="exit" presetSubtype="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5" dur="2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564" dur="20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6"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575" dur="200" spd="-100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7" dur="2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586" dur="200" spd="-100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8" dur="2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597" dur="200" spd="-100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9" dur="2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608" dur="200" spd="-10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0" dur="2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619" dur="200" spd="-100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1"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630" dur="200" spd="-100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2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0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641" dur="200" spd="-100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22" presetClass="exit" presetSubtype="4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3"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652" dur="200" spd="-100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4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663" dur="200" spd="-100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22" presetClass="exit" presetSubtype="8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5" dur="2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674" dur="200" spd="-100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22" presetClass="exit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6" dur="2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685" dur="200" spd="-100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7"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696" dur="200" spd="-100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22" presetClass="exit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8" dur="2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707" dur="200" spd="-100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708" presetID="22" presetClass="exit" presetSubtype="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9" dur="2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718" dur="200" spd="-100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0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5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8"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2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7"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0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3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6" dur="2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0" dur="2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3"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6" dur="2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9" dur="2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1" dur="2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4"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8"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1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2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3" dur="2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2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6" dur="2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9"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2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27" grpId="0" animBg="1"/>
      <p:bldP spid="27" grpId="1" animBg="1"/>
      <p:bldP spid="27" grpId="2" animBg="1"/>
      <p:bldP spid="61" grpId="0" animBg="1"/>
      <p:bldP spid="61" grpId="1" animBg="1"/>
      <p:bldP spid="62" grpId="0" animBg="1"/>
      <p:bldP spid="62" grpId="1" animBg="1"/>
      <p:bldP spid="62" grpId="2" animBg="1"/>
      <p:bldP spid="65" grpId="0" animBg="1"/>
      <p:bldP spid="65" grpId="1" animBg="1"/>
      <p:bldP spid="66" grpId="0" animBg="1"/>
      <p:bldP spid="66" grpId="1" animBg="1"/>
      <p:bldP spid="66" grpId="2" animBg="1"/>
      <p:bldP spid="67" grpId="0" animBg="1"/>
      <p:bldP spid="67" grpId="1" animBg="1"/>
      <p:bldP spid="68" grpId="0" animBg="1"/>
      <p:bldP spid="68" grpId="1" animBg="1"/>
      <p:bldP spid="68" grpId="2" animBg="1"/>
      <p:bldP spid="328" grpId="0"/>
      <p:bldP spid="329" grpId="0"/>
      <p:bldP spid="330" grpId="0"/>
      <p:bldP spid="331" grpId="0"/>
      <p:bldP spid="332" grpId="0"/>
      <p:bldP spid="333" grpId="0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301" grpId="0" animBg="1"/>
      <p:bldP spid="301" grpId="1" animBg="1"/>
      <p:bldP spid="301" grpId="2" animBg="1"/>
      <p:bldP spid="313" grpId="0" animBg="1"/>
      <p:bldP spid="313" grpId="1" animBg="1"/>
      <p:bldP spid="313" grpId="2" animBg="1"/>
      <p:bldP spid="314" grpId="0" animBg="1"/>
      <p:bldP spid="314" grpId="1" animBg="1"/>
      <p:bldP spid="314" grpId="2" animBg="1"/>
      <p:bldP spid="315" grpId="0" animBg="1"/>
      <p:bldP spid="315" grpId="1" animBg="1"/>
      <p:bldP spid="315" grpId="2" animBg="1"/>
      <p:bldP spid="316" grpId="0" animBg="1"/>
      <p:bldP spid="316" grpId="1" animBg="1"/>
      <p:bldP spid="316" grpId="2" animBg="1"/>
      <p:bldP spid="317" grpId="0" animBg="1"/>
      <p:bldP spid="317" grpId="1" animBg="1"/>
      <p:bldP spid="317" grpId="2" animBg="1"/>
      <p:bldP spid="318" grpId="0" animBg="1"/>
      <p:bldP spid="318" grpId="1" animBg="1"/>
      <p:bldP spid="318" grpId="2" animBg="1"/>
      <p:bldP spid="319" grpId="0" animBg="1"/>
      <p:bldP spid="319" grpId="1" animBg="1"/>
      <p:bldP spid="319" grpId="2" animBg="1"/>
      <p:bldP spid="320" grpId="0" animBg="1"/>
      <p:bldP spid="320" grpId="1" animBg="1"/>
      <p:bldP spid="320" grpId="2" animBg="1"/>
      <p:bldP spid="321" grpId="0" animBg="1"/>
      <p:bldP spid="321" grpId="1" animBg="1"/>
      <p:bldP spid="321" grpId="2" animBg="1"/>
      <p:bldP spid="322" grpId="0" animBg="1"/>
      <p:bldP spid="322" grpId="1" animBg="1"/>
      <p:bldP spid="322" grpId="2" animBg="1"/>
      <p:bldP spid="323" grpId="0" animBg="1"/>
      <p:bldP spid="323" grpId="1" animBg="1"/>
      <p:bldP spid="323" grpId="2" animBg="1"/>
      <p:bldP spid="340" grpId="0" animBg="1"/>
      <p:bldP spid="340" grpId="1" animBg="1"/>
      <p:bldP spid="340" grpId="2" animBg="1"/>
      <p:bldP spid="341" grpId="0" animBg="1"/>
      <p:bldP spid="341" grpId="1" animBg="1"/>
      <p:bldP spid="341" grpId="2" animBg="1"/>
      <p:bldP spid="342" grpId="0" animBg="1"/>
      <p:bldP spid="342" grpId="1" animBg="1"/>
      <p:bldP spid="342" grpId="2" animBg="1"/>
      <p:bldP spid="343" grpId="0" animBg="1"/>
      <p:bldP spid="343" grpId="1" animBg="1"/>
      <p:bldP spid="343" grpId="2" animBg="1"/>
      <p:bldP spid="344" grpId="0" animBg="1"/>
      <p:bldP spid="344" grpId="1" animBg="1"/>
      <p:bldP spid="344" grpId="2" animBg="1"/>
      <p:bldP spid="345" grpId="0" animBg="1"/>
      <p:bldP spid="345" grpId="1" animBg="1"/>
      <p:bldP spid="345" grpId="2" animBg="1"/>
      <p:bldP spid="346" grpId="0" animBg="1"/>
      <p:bldP spid="346" grpId="1" animBg="1"/>
      <p:bldP spid="346" grpId="2" animBg="1"/>
      <p:bldP spid="347" grpId="0" animBg="1"/>
      <p:bldP spid="347" grpId="1" animBg="1"/>
      <p:bldP spid="347" grpId="2" animBg="1"/>
      <p:bldP spid="348" grpId="0" animBg="1"/>
      <p:bldP spid="348" grpId="1" animBg="1"/>
      <p:bldP spid="348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51" grpId="0" animBg="1"/>
      <p:bldP spid="351" grpId="1" animBg="1"/>
      <p:bldP spid="351" grpId="2" animBg="1"/>
      <p:bldP spid="360" grpId="0" animBg="1"/>
      <p:bldP spid="360" grpId="1" animBg="1"/>
      <p:bldP spid="360" grpId="2" animBg="1"/>
      <p:bldP spid="361" grpId="0" animBg="1"/>
      <p:bldP spid="361" grpId="1" animBg="1"/>
      <p:bldP spid="361" grpId="2" animBg="1"/>
      <p:bldP spid="366" grpId="0" animBg="1"/>
      <p:bldP spid="366" grpId="1" animBg="1"/>
      <p:bldP spid="366" grpId="2" animBg="1"/>
      <p:bldP spid="367" grpId="0" animBg="1"/>
      <p:bldP spid="367" grpId="1" animBg="1"/>
      <p:bldP spid="367" grpId="2" animBg="1"/>
      <p:bldP spid="3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-1314450" y="-3314700"/>
            <a:ext cx="11772900" cy="11772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3862661" y="1862411"/>
            <a:ext cx="1418678" cy="141867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3" name="矩形 1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3955306" y="1955056"/>
            <a:ext cx="1233388" cy="123338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3955306" y="1955056"/>
            <a:ext cx="1233388" cy="123338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3955306" y="1955056"/>
            <a:ext cx="1233388" cy="123338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3955306" y="1955056"/>
            <a:ext cx="1233388" cy="123338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3955306" y="1955056"/>
            <a:ext cx="1233388" cy="123338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4849454" y="-485951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 rot="376669">
            <a:off x="5197795" y="-631911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 rot="930547">
            <a:off x="5508937" y="-433835"/>
            <a:ext cx="167326" cy="376485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 rot="1438957">
            <a:off x="6767025" y="-39045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 rot="1438957">
            <a:off x="7783026" y="-43399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 rot="1341894">
            <a:off x="8419966" y="-660939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 rot="2909446">
            <a:off x="9453914" y="22337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 rot="2895590">
            <a:off x="9562965" y="291560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7" name="直接连接符 186"/>
          <p:cNvCxnSpPr>
            <a:endCxn id="186" idx="1"/>
          </p:cNvCxnSpPr>
          <p:nvPr/>
        </p:nvCxnSpPr>
        <p:spPr>
          <a:xfrm flipH="1">
            <a:off x="9768114" y="23028"/>
            <a:ext cx="134131" cy="134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9274628" y="-296287"/>
            <a:ext cx="134131" cy="1341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flipH="1">
            <a:off x="7271658" y="-381000"/>
            <a:ext cx="179496" cy="23335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椭圆 189"/>
          <p:cNvSpPr/>
          <p:nvPr/>
        </p:nvSpPr>
        <p:spPr>
          <a:xfrm rot="2172988">
            <a:off x="8797705" y="-39045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1" name="直接连接符 190"/>
          <p:cNvCxnSpPr/>
          <p:nvPr/>
        </p:nvCxnSpPr>
        <p:spPr>
          <a:xfrm flipH="1">
            <a:off x="6052458" y="-406400"/>
            <a:ext cx="174171" cy="25875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椭圆 191"/>
          <p:cNvSpPr/>
          <p:nvPr/>
        </p:nvSpPr>
        <p:spPr>
          <a:xfrm rot="1808969">
            <a:off x="6402480" y="-762539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 rot="2172988">
            <a:off x="6511705" y="-45903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4486597" y="-587551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 rot="21441440">
            <a:off x="3949566" y="-631910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6" name="直接连接符 195"/>
          <p:cNvCxnSpPr/>
          <p:nvPr/>
        </p:nvCxnSpPr>
        <p:spPr>
          <a:xfrm flipH="1">
            <a:off x="4355976" y="-625560"/>
            <a:ext cx="1" cy="32240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>
            <a:off x="2842816" y="-464356"/>
            <a:ext cx="144017" cy="2020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 rot="20077552">
            <a:off x="3161782" y="-620328"/>
            <a:ext cx="138561" cy="50700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椭圆 198"/>
          <p:cNvSpPr/>
          <p:nvPr/>
        </p:nvSpPr>
        <p:spPr>
          <a:xfrm rot="19793452">
            <a:off x="3549260" y="-474107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0" name="直接连接符 199"/>
          <p:cNvCxnSpPr/>
          <p:nvPr/>
        </p:nvCxnSpPr>
        <p:spPr>
          <a:xfrm>
            <a:off x="3762375" y="-405966"/>
            <a:ext cx="118122" cy="1883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 200"/>
          <p:cNvSpPr/>
          <p:nvPr/>
        </p:nvSpPr>
        <p:spPr>
          <a:xfrm rot="1274725">
            <a:off x="8091418" y="-533452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/>
        </p:nvSpPr>
        <p:spPr>
          <a:xfrm rot="19302423">
            <a:off x="2545728" y="-522704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椭圆 202"/>
          <p:cNvSpPr/>
          <p:nvPr/>
        </p:nvSpPr>
        <p:spPr>
          <a:xfrm rot="19468841">
            <a:off x="1033981" y="-607630"/>
            <a:ext cx="138561" cy="50700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/>
        </p:nvSpPr>
        <p:spPr>
          <a:xfrm rot="19076019">
            <a:off x="-59227" y="-584276"/>
            <a:ext cx="159728" cy="56589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/>
          <p:cNvCxnSpPr/>
          <p:nvPr/>
        </p:nvCxnSpPr>
        <p:spPr>
          <a:xfrm>
            <a:off x="357597" y="-434453"/>
            <a:ext cx="223158" cy="25621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椭圆 205"/>
          <p:cNvSpPr/>
          <p:nvPr/>
        </p:nvSpPr>
        <p:spPr>
          <a:xfrm rot="19471022">
            <a:off x="1419336" y="-441868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椭圆 206"/>
          <p:cNvSpPr/>
          <p:nvPr/>
        </p:nvSpPr>
        <p:spPr>
          <a:xfrm rot="19417744">
            <a:off x="228711" y="-389480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椭圆 207"/>
          <p:cNvSpPr/>
          <p:nvPr/>
        </p:nvSpPr>
        <p:spPr>
          <a:xfrm rot="19264801">
            <a:off x="687253" y="-565235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椭圆 208"/>
          <p:cNvSpPr/>
          <p:nvPr/>
        </p:nvSpPr>
        <p:spPr>
          <a:xfrm rot="19663867">
            <a:off x="1923782" y="-518354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椭圆 209"/>
          <p:cNvSpPr/>
          <p:nvPr/>
        </p:nvSpPr>
        <p:spPr>
          <a:xfrm rot="19581509">
            <a:off x="2297203" y="-478120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1" name="直接连接符 210"/>
          <p:cNvCxnSpPr/>
          <p:nvPr/>
        </p:nvCxnSpPr>
        <p:spPr>
          <a:xfrm>
            <a:off x="1691680" y="-400198"/>
            <a:ext cx="159579" cy="211911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/>
          <p:cNvSpPr/>
          <p:nvPr/>
        </p:nvSpPr>
        <p:spPr>
          <a:xfrm>
            <a:off x="4849454" y="5590999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椭圆 212"/>
          <p:cNvSpPr/>
          <p:nvPr/>
        </p:nvSpPr>
        <p:spPr>
          <a:xfrm rot="376669">
            <a:off x="5197795" y="5445039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椭圆 213"/>
          <p:cNvSpPr/>
          <p:nvPr/>
        </p:nvSpPr>
        <p:spPr>
          <a:xfrm rot="930547">
            <a:off x="5508937" y="5643115"/>
            <a:ext cx="167326" cy="376485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椭圆 214"/>
          <p:cNvSpPr/>
          <p:nvPr/>
        </p:nvSpPr>
        <p:spPr>
          <a:xfrm rot="1438957">
            <a:off x="6767025" y="5686497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椭圆 215"/>
          <p:cNvSpPr/>
          <p:nvPr/>
        </p:nvSpPr>
        <p:spPr>
          <a:xfrm rot="1438957">
            <a:off x="7783026" y="5642954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椭圆 216"/>
          <p:cNvSpPr/>
          <p:nvPr/>
        </p:nvSpPr>
        <p:spPr>
          <a:xfrm rot="20956621">
            <a:off x="8562100" y="5481887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椭圆 217"/>
          <p:cNvSpPr/>
          <p:nvPr/>
        </p:nvSpPr>
        <p:spPr>
          <a:xfrm rot="7574754">
            <a:off x="9595123" y="546193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椭圆 218"/>
          <p:cNvSpPr/>
          <p:nvPr/>
        </p:nvSpPr>
        <p:spPr>
          <a:xfrm rot="7124392">
            <a:off x="9666673" y="4693066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0" name="直接连接符 219"/>
          <p:cNvCxnSpPr/>
          <p:nvPr/>
        </p:nvCxnSpPr>
        <p:spPr>
          <a:xfrm flipH="1" flipV="1">
            <a:off x="9389062" y="5294338"/>
            <a:ext cx="283943" cy="157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9341693" y="5526732"/>
            <a:ext cx="337700" cy="3000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H="1">
            <a:off x="7271658" y="5695950"/>
            <a:ext cx="179496" cy="23335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椭圆 222"/>
          <p:cNvSpPr/>
          <p:nvPr/>
        </p:nvSpPr>
        <p:spPr>
          <a:xfrm rot="19524010">
            <a:off x="8971664" y="5584141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4" name="直接连接符 223"/>
          <p:cNvCxnSpPr/>
          <p:nvPr/>
        </p:nvCxnSpPr>
        <p:spPr>
          <a:xfrm flipH="1">
            <a:off x="6052458" y="5670550"/>
            <a:ext cx="174171" cy="25875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椭圆 224"/>
          <p:cNvSpPr/>
          <p:nvPr/>
        </p:nvSpPr>
        <p:spPr>
          <a:xfrm rot="1808969">
            <a:off x="6402480" y="5314411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椭圆 225"/>
          <p:cNvSpPr/>
          <p:nvPr/>
        </p:nvSpPr>
        <p:spPr>
          <a:xfrm rot="2172988">
            <a:off x="6511705" y="5617917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椭圆 226"/>
          <p:cNvSpPr/>
          <p:nvPr/>
        </p:nvSpPr>
        <p:spPr>
          <a:xfrm>
            <a:off x="4486597" y="5489399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 rot="21441440">
            <a:off x="3949566" y="5445040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9" name="直接连接符 228"/>
          <p:cNvCxnSpPr/>
          <p:nvPr/>
        </p:nvCxnSpPr>
        <p:spPr>
          <a:xfrm flipH="1">
            <a:off x="4355976" y="5451390"/>
            <a:ext cx="1" cy="32240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2943225" y="5534025"/>
            <a:ext cx="43608" cy="28066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椭圆 230"/>
          <p:cNvSpPr/>
          <p:nvPr/>
        </p:nvSpPr>
        <p:spPr>
          <a:xfrm rot="20077552">
            <a:off x="3161782" y="5456622"/>
            <a:ext cx="138561" cy="50700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2" name="椭圆 231"/>
          <p:cNvSpPr/>
          <p:nvPr/>
        </p:nvSpPr>
        <p:spPr>
          <a:xfrm rot="19793452">
            <a:off x="3549260" y="560284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3" name="直接连接符 232"/>
          <p:cNvCxnSpPr/>
          <p:nvPr/>
        </p:nvCxnSpPr>
        <p:spPr>
          <a:xfrm>
            <a:off x="3762375" y="5670984"/>
            <a:ext cx="118122" cy="1883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椭圆 233"/>
          <p:cNvSpPr/>
          <p:nvPr/>
        </p:nvSpPr>
        <p:spPr>
          <a:xfrm rot="1274725">
            <a:off x="8091418" y="5543498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椭圆 234"/>
          <p:cNvSpPr/>
          <p:nvPr/>
        </p:nvSpPr>
        <p:spPr>
          <a:xfrm rot="21426815">
            <a:off x="2545728" y="555424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6" name="椭圆 235"/>
          <p:cNvSpPr/>
          <p:nvPr/>
        </p:nvSpPr>
        <p:spPr>
          <a:xfrm rot="596657">
            <a:off x="1033981" y="5469320"/>
            <a:ext cx="138561" cy="50700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椭圆 236"/>
          <p:cNvSpPr/>
          <p:nvPr/>
        </p:nvSpPr>
        <p:spPr>
          <a:xfrm rot="1470050">
            <a:off x="-59227" y="5492674"/>
            <a:ext cx="159728" cy="56589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8" name="直接连接符 237"/>
          <p:cNvCxnSpPr/>
          <p:nvPr/>
        </p:nvCxnSpPr>
        <p:spPr>
          <a:xfrm flipH="1">
            <a:off x="580755" y="5614988"/>
            <a:ext cx="5033" cy="283727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椭圆 238"/>
          <p:cNvSpPr/>
          <p:nvPr/>
        </p:nvSpPr>
        <p:spPr>
          <a:xfrm rot="484276">
            <a:off x="1419336" y="5635082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椭圆 239"/>
          <p:cNvSpPr/>
          <p:nvPr/>
        </p:nvSpPr>
        <p:spPr>
          <a:xfrm rot="871228">
            <a:off x="228711" y="5687470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椭圆 240"/>
          <p:cNvSpPr/>
          <p:nvPr/>
        </p:nvSpPr>
        <p:spPr>
          <a:xfrm>
            <a:off x="687253" y="5511715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椭圆 241"/>
          <p:cNvSpPr/>
          <p:nvPr/>
        </p:nvSpPr>
        <p:spPr>
          <a:xfrm>
            <a:off x="1923782" y="555859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椭圆 242"/>
          <p:cNvSpPr/>
          <p:nvPr/>
        </p:nvSpPr>
        <p:spPr>
          <a:xfrm rot="21439846">
            <a:off x="2297203" y="5598830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4" name="直接连接符 243"/>
          <p:cNvCxnSpPr/>
          <p:nvPr/>
        </p:nvCxnSpPr>
        <p:spPr>
          <a:xfrm>
            <a:off x="1809750" y="5553075"/>
            <a:ext cx="4763" cy="352425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椭圆 244"/>
          <p:cNvSpPr/>
          <p:nvPr/>
        </p:nvSpPr>
        <p:spPr>
          <a:xfrm rot="5400000">
            <a:off x="9360883" y="1875333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椭圆 245"/>
          <p:cNvSpPr/>
          <p:nvPr/>
        </p:nvSpPr>
        <p:spPr>
          <a:xfrm rot="5400000">
            <a:off x="9752740" y="4237658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椭圆 246"/>
          <p:cNvSpPr/>
          <p:nvPr/>
        </p:nvSpPr>
        <p:spPr>
          <a:xfrm rot="5400000">
            <a:off x="9450101" y="1267841"/>
            <a:ext cx="167326" cy="376485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8" name="椭圆 247"/>
          <p:cNvSpPr/>
          <p:nvPr/>
        </p:nvSpPr>
        <p:spPr>
          <a:xfrm rot="4751281">
            <a:off x="10034235" y="138386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9" name="直接连接符 248"/>
          <p:cNvCxnSpPr/>
          <p:nvPr/>
        </p:nvCxnSpPr>
        <p:spPr>
          <a:xfrm flipH="1">
            <a:off x="9685842" y="1257435"/>
            <a:ext cx="272140" cy="17457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 rot="4419893">
            <a:off x="9920628" y="631172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椭圆 250"/>
          <p:cNvSpPr/>
          <p:nvPr/>
        </p:nvSpPr>
        <p:spPr>
          <a:xfrm rot="4939226">
            <a:off x="9439982" y="77246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椭圆 251"/>
          <p:cNvSpPr/>
          <p:nvPr/>
        </p:nvSpPr>
        <p:spPr>
          <a:xfrm rot="5400000">
            <a:off x="10122658" y="2716721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椭圆 252"/>
          <p:cNvSpPr/>
          <p:nvPr/>
        </p:nvSpPr>
        <p:spPr>
          <a:xfrm rot="5198567">
            <a:off x="10050285" y="2064172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4" name="直接连接符 253"/>
          <p:cNvCxnSpPr/>
          <p:nvPr/>
        </p:nvCxnSpPr>
        <p:spPr>
          <a:xfrm>
            <a:off x="9758363" y="3057526"/>
            <a:ext cx="271462" cy="4762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椭圆 254"/>
          <p:cNvSpPr/>
          <p:nvPr/>
        </p:nvSpPr>
        <p:spPr>
          <a:xfrm rot="5400000">
            <a:off x="9679773" y="2306134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6" name="直接连接符 255"/>
          <p:cNvCxnSpPr/>
          <p:nvPr/>
        </p:nvCxnSpPr>
        <p:spPr>
          <a:xfrm>
            <a:off x="9793828" y="1766683"/>
            <a:ext cx="259810" cy="49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椭圆 256"/>
          <p:cNvSpPr/>
          <p:nvPr/>
        </p:nvSpPr>
        <p:spPr>
          <a:xfrm rot="5705838">
            <a:off x="9768114" y="3651870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8" name="直接连接符 257"/>
          <p:cNvCxnSpPr/>
          <p:nvPr/>
        </p:nvCxnSpPr>
        <p:spPr>
          <a:xfrm flipH="1" flipV="1">
            <a:off x="9867782" y="4083918"/>
            <a:ext cx="438268" cy="1261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椭圆 258"/>
          <p:cNvSpPr/>
          <p:nvPr/>
        </p:nvSpPr>
        <p:spPr>
          <a:xfrm rot="5236505">
            <a:off x="9987309" y="3304947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0" name="椭圆 259"/>
          <p:cNvSpPr/>
          <p:nvPr/>
        </p:nvSpPr>
        <p:spPr>
          <a:xfrm rot="5763524">
            <a:off x="-1137887" y="2233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1" name="椭圆 260"/>
          <p:cNvSpPr/>
          <p:nvPr/>
        </p:nvSpPr>
        <p:spPr>
          <a:xfrm rot="5225467">
            <a:off x="-1028836" y="291559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2" name="直接连接符 261"/>
          <p:cNvCxnSpPr/>
          <p:nvPr/>
        </p:nvCxnSpPr>
        <p:spPr>
          <a:xfrm flipH="1" flipV="1">
            <a:off x="-842747" y="53266"/>
            <a:ext cx="274336" cy="11972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 flipH="1" flipV="1">
            <a:off x="-686866" y="-298201"/>
            <a:ext cx="217309" cy="1375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椭圆 263"/>
          <p:cNvSpPr/>
          <p:nvPr/>
        </p:nvSpPr>
        <p:spPr>
          <a:xfrm rot="6527901">
            <a:off x="-919524" y="-33411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5" name="椭圆 264"/>
          <p:cNvSpPr/>
          <p:nvPr/>
        </p:nvSpPr>
        <p:spPr>
          <a:xfrm rot="4883590">
            <a:off x="-491757" y="5162846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6" name="椭圆 265"/>
          <p:cNvSpPr/>
          <p:nvPr/>
        </p:nvSpPr>
        <p:spPr>
          <a:xfrm rot="5046539">
            <a:off x="-925128" y="4693065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7" name="直接连接符 266"/>
          <p:cNvCxnSpPr/>
          <p:nvPr/>
        </p:nvCxnSpPr>
        <p:spPr>
          <a:xfrm flipH="1">
            <a:off x="-1195388" y="5257800"/>
            <a:ext cx="326708" cy="1000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 flipV="1">
            <a:off x="-509588" y="5453183"/>
            <a:ext cx="263104" cy="2427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椭圆 268"/>
          <p:cNvSpPr/>
          <p:nvPr/>
        </p:nvSpPr>
        <p:spPr>
          <a:xfrm rot="3676156">
            <a:off x="-984872" y="5499091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0" name="椭圆 269"/>
          <p:cNvSpPr/>
          <p:nvPr/>
        </p:nvSpPr>
        <p:spPr>
          <a:xfrm rot="5400000">
            <a:off x="-1230918" y="1875332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1" name="椭圆 270"/>
          <p:cNvSpPr/>
          <p:nvPr/>
        </p:nvSpPr>
        <p:spPr>
          <a:xfrm rot="5400000">
            <a:off x="-839061" y="4237657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2" name="椭圆 271"/>
          <p:cNvSpPr/>
          <p:nvPr/>
        </p:nvSpPr>
        <p:spPr>
          <a:xfrm rot="5400000">
            <a:off x="-1141700" y="1267840"/>
            <a:ext cx="167326" cy="376485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3" name="椭圆 272"/>
          <p:cNvSpPr/>
          <p:nvPr/>
        </p:nvSpPr>
        <p:spPr>
          <a:xfrm rot="5400000">
            <a:off x="-557566" y="1383865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4" name="直接连接符 273"/>
          <p:cNvCxnSpPr/>
          <p:nvPr/>
        </p:nvCxnSpPr>
        <p:spPr>
          <a:xfrm flipH="1" flipV="1">
            <a:off x="-905959" y="1274891"/>
            <a:ext cx="261434" cy="33209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椭圆 274"/>
          <p:cNvSpPr/>
          <p:nvPr/>
        </p:nvSpPr>
        <p:spPr>
          <a:xfrm rot="5400000">
            <a:off x="-671173" y="631171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椭圆 275"/>
          <p:cNvSpPr/>
          <p:nvPr/>
        </p:nvSpPr>
        <p:spPr>
          <a:xfrm rot="5585742">
            <a:off x="-1151819" y="772462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椭圆 276"/>
          <p:cNvSpPr/>
          <p:nvPr/>
        </p:nvSpPr>
        <p:spPr>
          <a:xfrm rot="5400000">
            <a:off x="-469143" y="2716720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椭圆 277"/>
          <p:cNvSpPr/>
          <p:nvPr/>
        </p:nvSpPr>
        <p:spPr>
          <a:xfrm rot="5198567">
            <a:off x="-541516" y="2064171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9" name="直接连接符 278"/>
          <p:cNvCxnSpPr/>
          <p:nvPr/>
        </p:nvCxnSpPr>
        <p:spPr>
          <a:xfrm flipV="1">
            <a:off x="-833438" y="3013075"/>
            <a:ext cx="287338" cy="44450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椭圆 279"/>
          <p:cNvSpPr/>
          <p:nvPr/>
        </p:nvSpPr>
        <p:spPr>
          <a:xfrm rot="5400000">
            <a:off x="-912028" y="2306133"/>
            <a:ext cx="138561" cy="311763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1" name="直接连接符 280"/>
          <p:cNvCxnSpPr/>
          <p:nvPr/>
        </p:nvCxnSpPr>
        <p:spPr>
          <a:xfrm>
            <a:off x="-797973" y="1766682"/>
            <a:ext cx="259810" cy="496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椭圆 281"/>
          <p:cNvSpPr/>
          <p:nvPr/>
        </p:nvSpPr>
        <p:spPr>
          <a:xfrm rot="5705838">
            <a:off x="-823687" y="3651869"/>
            <a:ext cx="138008" cy="310519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3" name="直接连接符 282"/>
          <p:cNvCxnSpPr/>
          <p:nvPr/>
        </p:nvCxnSpPr>
        <p:spPr>
          <a:xfrm flipH="1" flipV="1">
            <a:off x="-724019" y="4083917"/>
            <a:ext cx="449699" cy="1564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椭圆 283"/>
          <p:cNvSpPr/>
          <p:nvPr/>
        </p:nvSpPr>
        <p:spPr>
          <a:xfrm rot="5236505">
            <a:off x="-604492" y="3304946"/>
            <a:ext cx="202879" cy="45647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椭圆 284"/>
          <p:cNvSpPr/>
          <p:nvPr/>
        </p:nvSpPr>
        <p:spPr>
          <a:xfrm>
            <a:off x="-1314450" y="-3314700"/>
            <a:ext cx="11772900" cy="117729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矩形 285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TextBox 286"/>
          <p:cNvSpPr txBox="1"/>
          <p:nvPr/>
        </p:nvSpPr>
        <p:spPr>
          <a:xfrm>
            <a:off x="3594809" y="2371695"/>
            <a:ext cx="195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3594809" y="2371695"/>
            <a:ext cx="195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89" name="菱形 288"/>
          <p:cNvSpPr/>
          <p:nvPr/>
        </p:nvSpPr>
        <p:spPr>
          <a:xfrm flipH="1">
            <a:off x="4556513" y="1765387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菱形 289"/>
          <p:cNvSpPr/>
          <p:nvPr/>
        </p:nvSpPr>
        <p:spPr>
          <a:xfrm flipH="1">
            <a:off x="4556513" y="3119525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菱形 290"/>
          <p:cNvSpPr/>
          <p:nvPr/>
        </p:nvSpPr>
        <p:spPr>
          <a:xfrm rot="16200000" flipV="1">
            <a:off x="5192463" y="2415469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菱形 291"/>
          <p:cNvSpPr/>
          <p:nvPr/>
        </p:nvSpPr>
        <p:spPr>
          <a:xfrm rot="16200000" flipV="1">
            <a:off x="3828801" y="2402769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菱形 292"/>
          <p:cNvSpPr/>
          <p:nvPr/>
        </p:nvSpPr>
        <p:spPr>
          <a:xfrm rot="3600000" flipV="1">
            <a:off x="5145439" y="2116919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菱形 293"/>
          <p:cNvSpPr/>
          <p:nvPr/>
        </p:nvSpPr>
        <p:spPr>
          <a:xfrm rot="2400000" flipV="1">
            <a:off x="5001652" y="1924902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菱形 294"/>
          <p:cNvSpPr/>
          <p:nvPr/>
        </p:nvSpPr>
        <p:spPr>
          <a:xfrm rot="19200000" flipH="1" flipV="1">
            <a:off x="4167573" y="1897383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菱形 295"/>
          <p:cNvSpPr/>
          <p:nvPr/>
        </p:nvSpPr>
        <p:spPr>
          <a:xfrm rot="18000000" flipH="1" flipV="1">
            <a:off x="3994945" y="2088843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菱形 296"/>
          <p:cNvSpPr/>
          <p:nvPr/>
        </p:nvSpPr>
        <p:spPr>
          <a:xfrm rot="18000000">
            <a:off x="5148614" y="2732869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菱形 297"/>
          <p:cNvSpPr/>
          <p:nvPr/>
        </p:nvSpPr>
        <p:spPr>
          <a:xfrm rot="19200000">
            <a:off x="4955616" y="2944435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菱形 298"/>
          <p:cNvSpPr/>
          <p:nvPr/>
        </p:nvSpPr>
        <p:spPr>
          <a:xfrm rot="3600000" flipH="1">
            <a:off x="3985828" y="2714314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菱形 299"/>
          <p:cNvSpPr/>
          <p:nvPr/>
        </p:nvSpPr>
        <p:spPr>
          <a:xfrm rot="2400000" flipV="1">
            <a:off x="4173924" y="2922908"/>
            <a:ext cx="45719" cy="297174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1" name="直接连接符 300"/>
          <p:cNvCxnSpPr/>
          <p:nvPr/>
        </p:nvCxnSpPr>
        <p:spPr>
          <a:xfrm>
            <a:off x="5701586" y="2571750"/>
            <a:ext cx="195499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/>
          <p:cNvCxnSpPr/>
          <p:nvPr/>
        </p:nvCxnSpPr>
        <p:spPr>
          <a:xfrm>
            <a:off x="1446578" y="2571750"/>
            <a:ext cx="1954990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椭圆 302"/>
          <p:cNvSpPr/>
          <p:nvPr/>
        </p:nvSpPr>
        <p:spPr>
          <a:xfrm>
            <a:off x="5541148" y="2462785"/>
            <a:ext cx="204530" cy="20452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4" name="直接连接符 303"/>
          <p:cNvCxnSpPr/>
          <p:nvPr/>
        </p:nvCxnSpPr>
        <p:spPr>
          <a:xfrm>
            <a:off x="4572000" y="3517900"/>
            <a:ext cx="0" cy="123190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椭圆 304"/>
          <p:cNvSpPr/>
          <p:nvPr/>
        </p:nvSpPr>
        <p:spPr>
          <a:xfrm>
            <a:off x="3280548" y="2462785"/>
            <a:ext cx="204530" cy="20452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6" name="直接连接符 305"/>
          <p:cNvCxnSpPr/>
          <p:nvPr/>
        </p:nvCxnSpPr>
        <p:spPr>
          <a:xfrm>
            <a:off x="4572000" y="356260"/>
            <a:ext cx="0" cy="1163782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1928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1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8" dur="15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1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0" dur="1500" fill="hold"/>
                                        <p:tgtEl>
                                          <p:spTgt spid="177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1" dur="1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repeatCount="5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3" presetClass="entr" presetSubtype="528" repeatCount="5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1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7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7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6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6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25" dur="2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-3.58025E-6 L -4.44444E-6 0.13087 " pathEditMode="relative" rAng="0" ptsTypes="AA">
                                      <p:cBhvr>
                                        <p:cTn id="736" dur="20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4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8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6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8.33333E-7 3.58025E-6 L -0.04653 0.09784 " pathEditMode="relative" rAng="0" ptsTypes="AA">
                                      <p:cBhvr>
                                        <p:cTn id="747" dur="200" spd="-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4877"/>
                                    </p:animMotion>
                                  </p:childTnLst>
                                </p:cTn>
                              </p:par>
                              <p:par>
                                <p:cTn id="748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9" dur="2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3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16667E-6 -2.09877E-6 L -0.06319 0.05525 " pathEditMode="relative" rAng="0" ptsTypes="AA">
                                      <p:cBhvr>
                                        <p:cTn id="758" dur="200" spd="-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2747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0"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3.20988E-6 L -0.06944 0.00123 " pathEditMode="relative" rAng="0" ptsTypes="AA">
                                      <p:cBhvr>
                                        <p:cTn id="769" dur="20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62"/>
                                    </p:animMotion>
                                  </p:childTnLst>
                                </p:cTn>
                              </p:par>
                              <p:par>
                                <p:cTn id="770" presetID="22" presetClass="exit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1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9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38889E-6 4.81481E-6 L -0.06267 -0.05803 " pathEditMode="relative" rAng="0" ptsTypes="AA">
                                      <p:cBhvr>
                                        <p:cTn id="780" dur="200" spd="-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-2901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22" presetClass="exit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2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6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0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-4.5679E-6 L -0.04131 -0.09351 " pathEditMode="relative" rAng="0" ptsTypes="AA">
                                      <p:cBhvr>
                                        <p:cTn id="791" dur="20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-4691"/>
                                    </p:animMotion>
                                  </p:childTnLst>
                                </p:cTn>
                              </p:par>
                              <p:par>
                                <p:cTn id="792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3" dur="2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4.81481E-6 L -4.44444E-6 -0.1321 " pathEditMode="relative" rAng="0" ptsTypes="AA">
                                      <p:cBhvr>
                                        <p:cTn id="802" dur="200" spd="-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05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4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16667E-6 -3.58025E-6 L 0.04393 -0.09321 " pathEditMode="relative" rAng="0" ptsTypes="AA">
                                      <p:cBhvr>
                                        <p:cTn id="813" dur="200" spd="-100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4660"/>
                                    </p:animMotion>
                                  </p:childTnLst>
                                </p:cTn>
                              </p:par>
                              <p:par>
                                <p:cTn id="814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5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94444E-6 -1.48148E-6 L 0.06423 -0.05494 " pathEditMode="relative" rAng="0" ptsTypes="AA">
                                      <p:cBhvr>
                                        <p:cTn id="824" dur="200" spd="-100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2747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6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0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4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2.34568E-6 L 0.07899 0.00432 " pathEditMode="relative" rAng="0" ptsTypes="AA">
                                      <p:cBhvr>
                                        <p:cTn id="835" dur="2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216"/>
                                    </p:animMotion>
                                  </p:childTnLst>
                                </p:cTn>
                              </p:par>
                              <p:par>
                                <p:cTn id="836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77778E-7 3.45679E-6 L 0.06059 0.06512 " pathEditMode="relative" rAng="0" ptsTypes="AA">
                                      <p:cBhvr>
                                        <p:cTn id="846" dur="200" spd="-100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3241"/>
                                    </p:animMotion>
                                  </p:childTnLst>
                                </p:cTn>
                              </p:par>
                              <p:par>
                                <p:cTn id="847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8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6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77778E-7 -8.64198E-7 L 0.04184 0.10401 " pathEditMode="relative" rAng="0" ptsTypes="AA">
                                      <p:cBhvr>
                                        <p:cTn id="857" dur="200" spd="-100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5185"/>
                                    </p:animMotion>
                                  </p:childTnLst>
                                </p:cTn>
                              </p:par>
                              <p:par>
                                <p:cTn id="858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9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3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5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6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67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3" dur="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6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75" dur="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9" dur="2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1" dur="2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5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6" presetID="22" presetClass="exit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7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1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2" presetID="22" presetClass="exit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3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7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22" presetClass="exit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9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64" grpId="0" animBg="1"/>
      <p:bldP spid="164" grpId="1" animBg="1"/>
      <p:bldP spid="173" grpId="0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8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3" grpId="0" animBg="1"/>
      <p:bldP spid="225" grpId="0" animBg="1"/>
      <p:bldP spid="226" grpId="0" animBg="1"/>
      <p:bldP spid="227" grpId="0" animBg="1"/>
      <p:bldP spid="228" grpId="0" animBg="1"/>
      <p:bldP spid="231" grpId="0" animBg="1"/>
      <p:bldP spid="232" grpId="0" animBg="1"/>
      <p:bldP spid="234" grpId="0" animBg="1"/>
      <p:bldP spid="235" grpId="0" animBg="1"/>
      <p:bldP spid="236" grpId="0" animBg="1"/>
      <p:bldP spid="237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5" grpId="0" animBg="1"/>
      <p:bldP spid="246" grpId="0" animBg="1"/>
      <p:bldP spid="247" grpId="0" animBg="1"/>
      <p:bldP spid="248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7" grpId="0" animBg="1"/>
      <p:bldP spid="259" grpId="0" animBg="1"/>
      <p:bldP spid="260" grpId="0" animBg="1"/>
      <p:bldP spid="261" grpId="0" animBg="1"/>
      <p:bldP spid="264" grpId="0" animBg="1"/>
      <p:bldP spid="265" grpId="0" animBg="1"/>
      <p:bldP spid="266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5" grpId="0" animBg="1"/>
      <p:bldP spid="276" grpId="0" animBg="1"/>
      <p:bldP spid="277" grpId="0" animBg="1"/>
      <p:bldP spid="278" grpId="0" animBg="1"/>
      <p:bldP spid="280" grpId="0" animBg="1"/>
      <p:bldP spid="282" grpId="0" animBg="1"/>
      <p:bldP spid="284" grpId="0" animBg="1"/>
      <p:bldP spid="285" grpId="0" animBg="1"/>
      <p:bldP spid="286" grpId="0" animBg="1"/>
      <p:bldP spid="287" grpId="0"/>
      <p:bldP spid="288" grpId="0"/>
      <p:bldP spid="288" grpId="1"/>
      <p:bldP spid="288" grpId="2"/>
      <p:bldP spid="289" grpId="0" animBg="1"/>
      <p:bldP spid="289" grpId="1" animBg="1"/>
      <p:bldP spid="289" grpId="2" animBg="1"/>
      <p:bldP spid="290" grpId="0" animBg="1"/>
      <p:bldP spid="290" grpId="1" animBg="1"/>
      <p:bldP spid="290" grpId="2" animBg="1"/>
      <p:bldP spid="291" grpId="0" animBg="1"/>
      <p:bldP spid="291" grpId="1" animBg="1"/>
      <p:bldP spid="291" grpId="2" animBg="1"/>
      <p:bldP spid="292" grpId="0" animBg="1"/>
      <p:bldP spid="292" grpId="1" animBg="1"/>
      <p:bldP spid="292" grpId="2" animBg="1"/>
      <p:bldP spid="293" grpId="0" animBg="1"/>
      <p:bldP spid="293" grpId="1" animBg="1"/>
      <p:bldP spid="293" grpId="2" animBg="1"/>
      <p:bldP spid="294" grpId="0" animBg="1"/>
      <p:bldP spid="294" grpId="1" animBg="1"/>
      <p:bldP spid="294" grpId="2" animBg="1"/>
      <p:bldP spid="295" grpId="0" animBg="1"/>
      <p:bldP spid="295" grpId="1" animBg="1"/>
      <p:bldP spid="295" grpId="2" animBg="1"/>
      <p:bldP spid="296" grpId="0" animBg="1"/>
      <p:bldP spid="296" grpId="1" animBg="1"/>
      <p:bldP spid="296" grpId="2" animBg="1"/>
      <p:bldP spid="297" grpId="0" animBg="1"/>
      <p:bldP spid="297" grpId="1" animBg="1"/>
      <p:bldP spid="297" grpId="2" animBg="1"/>
      <p:bldP spid="298" grpId="0" animBg="1"/>
      <p:bldP spid="298" grpId="1" animBg="1"/>
      <p:bldP spid="298" grpId="2" animBg="1"/>
      <p:bldP spid="299" grpId="0" animBg="1"/>
      <p:bldP spid="299" grpId="1" animBg="1"/>
      <p:bldP spid="299" grpId="2" animBg="1"/>
      <p:bldP spid="300" grpId="0" animBg="1"/>
      <p:bldP spid="300" grpId="1" animBg="1"/>
      <p:bldP spid="300" grpId="2" animBg="1"/>
      <p:bldP spid="303" grpId="0" animBg="1"/>
      <p:bldP spid="303" grpId="1" animBg="1"/>
      <p:bldP spid="305" grpId="0" animBg="1"/>
      <p:bldP spid="30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2830420" y="2120060"/>
            <a:ext cx="3439751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3505200" y="2133600"/>
            <a:ext cx="2755900" cy="213360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3505200" y="825500"/>
            <a:ext cx="1079501" cy="345440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572001" y="838200"/>
            <a:ext cx="1066799" cy="341630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2844800" y="2133600"/>
            <a:ext cx="2781301" cy="212090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菱形 37"/>
          <p:cNvSpPr/>
          <p:nvPr/>
        </p:nvSpPr>
        <p:spPr>
          <a:xfrm flipH="1">
            <a:off x="2777277" y="165222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菱形 38"/>
          <p:cNvSpPr/>
          <p:nvPr/>
        </p:nvSpPr>
        <p:spPr>
          <a:xfrm flipH="1">
            <a:off x="2777277" y="2295164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菱形 39"/>
          <p:cNvSpPr/>
          <p:nvPr/>
        </p:nvSpPr>
        <p:spPr>
          <a:xfrm rot="16200000" flipV="1">
            <a:off x="3102077" y="199115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菱形 40"/>
          <p:cNvSpPr/>
          <p:nvPr/>
        </p:nvSpPr>
        <p:spPr>
          <a:xfrm rot="16200000" flipV="1">
            <a:off x="2468663" y="197845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菱形 41"/>
          <p:cNvSpPr/>
          <p:nvPr/>
        </p:nvSpPr>
        <p:spPr>
          <a:xfrm rot="3600000" flipV="1">
            <a:off x="3061403" y="1851359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菱形 42"/>
          <p:cNvSpPr/>
          <p:nvPr/>
        </p:nvSpPr>
        <p:spPr>
          <a:xfrm rot="2400000" flipV="1">
            <a:off x="2974767" y="172284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菱形 43"/>
          <p:cNvSpPr/>
          <p:nvPr/>
        </p:nvSpPr>
        <p:spPr>
          <a:xfrm rot="19200000" flipH="1" flipV="1">
            <a:off x="2591537" y="171437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菱形 44"/>
          <p:cNvSpPr/>
          <p:nvPr/>
        </p:nvSpPr>
        <p:spPr>
          <a:xfrm rot="18000000" flipH="1" flipV="1">
            <a:off x="2501460" y="182963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菱形 45"/>
          <p:cNvSpPr/>
          <p:nvPr/>
        </p:nvSpPr>
        <p:spPr>
          <a:xfrm rot="18000000">
            <a:off x="3058228" y="214980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/>
          <p:cNvSpPr/>
          <p:nvPr/>
        </p:nvSpPr>
        <p:spPr>
          <a:xfrm rot="19200000">
            <a:off x="2947780" y="2253424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/>
          <p:cNvSpPr/>
          <p:nvPr/>
        </p:nvSpPr>
        <p:spPr>
          <a:xfrm rot="3600000" flipH="1">
            <a:off x="2498692" y="2124904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菱形 48"/>
          <p:cNvSpPr/>
          <p:nvPr/>
        </p:nvSpPr>
        <p:spPr>
          <a:xfrm rot="2400000" flipV="1">
            <a:off x="2591538" y="225094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/>
          <p:cNvSpPr/>
          <p:nvPr/>
        </p:nvSpPr>
        <p:spPr>
          <a:xfrm flipH="1">
            <a:off x="6264872" y="165222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菱形 50"/>
          <p:cNvSpPr/>
          <p:nvPr/>
        </p:nvSpPr>
        <p:spPr>
          <a:xfrm flipH="1">
            <a:off x="6264872" y="229516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菱形 51"/>
          <p:cNvSpPr/>
          <p:nvPr/>
        </p:nvSpPr>
        <p:spPr>
          <a:xfrm rot="16200000" flipV="1">
            <a:off x="6589672" y="199115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菱形 52"/>
          <p:cNvSpPr/>
          <p:nvPr/>
        </p:nvSpPr>
        <p:spPr>
          <a:xfrm rot="16200000" flipV="1">
            <a:off x="5956258" y="197845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菱形 53"/>
          <p:cNvSpPr/>
          <p:nvPr/>
        </p:nvSpPr>
        <p:spPr>
          <a:xfrm rot="3600000" flipV="1">
            <a:off x="6548998" y="185135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 rot="2400000" flipV="1">
            <a:off x="6462362" y="172284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菱形 55"/>
          <p:cNvSpPr/>
          <p:nvPr/>
        </p:nvSpPr>
        <p:spPr>
          <a:xfrm rot="19200000" flipH="1" flipV="1">
            <a:off x="6079132" y="171437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菱形 56"/>
          <p:cNvSpPr/>
          <p:nvPr/>
        </p:nvSpPr>
        <p:spPr>
          <a:xfrm rot="18000000" flipH="1" flipV="1">
            <a:off x="5989055" y="182963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菱形 57"/>
          <p:cNvSpPr/>
          <p:nvPr/>
        </p:nvSpPr>
        <p:spPr>
          <a:xfrm rot="18000000">
            <a:off x="6545823" y="214980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菱形 58"/>
          <p:cNvSpPr/>
          <p:nvPr/>
        </p:nvSpPr>
        <p:spPr>
          <a:xfrm rot="19200000">
            <a:off x="6435375" y="225342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菱形 59"/>
          <p:cNvSpPr/>
          <p:nvPr/>
        </p:nvSpPr>
        <p:spPr>
          <a:xfrm rot="3600000" flipH="1">
            <a:off x="5986287" y="212490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菱形 60"/>
          <p:cNvSpPr/>
          <p:nvPr/>
        </p:nvSpPr>
        <p:spPr>
          <a:xfrm rot="2400000" flipV="1">
            <a:off x="6079133" y="225094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菱形 61"/>
          <p:cNvSpPr/>
          <p:nvPr/>
        </p:nvSpPr>
        <p:spPr>
          <a:xfrm flipH="1">
            <a:off x="3496272" y="379852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菱形 62"/>
          <p:cNvSpPr/>
          <p:nvPr/>
        </p:nvSpPr>
        <p:spPr>
          <a:xfrm flipH="1">
            <a:off x="3496272" y="444146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菱形 63"/>
          <p:cNvSpPr/>
          <p:nvPr/>
        </p:nvSpPr>
        <p:spPr>
          <a:xfrm rot="16200000" flipV="1">
            <a:off x="3821072" y="413745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菱形 64"/>
          <p:cNvSpPr/>
          <p:nvPr/>
        </p:nvSpPr>
        <p:spPr>
          <a:xfrm rot="16200000" flipV="1">
            <a:off x="3187658" y="412475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菱形 65"/>
          <p:cNvSpPr/>
          <p:nvPr/>
        </p:nvSpPr>
        <p:spPr>
          <a:xfrm rot="3600000" flipV="1">
            <a:off x="3780398" y="399765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菱形 66"/>
          <p:cNvSpPr/>
          <p:nvPr/>
        </p:nvSpPr>
        <p:spPr>
          <a:xfrm rot="2400000" flipV="1">
            <a:off x="3693762" y="386914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菱形 67"/>
          <p:cNvSpPr/>
          <p:nvPr/>
        </p:nvSpPr>
        <p:spPr>
          <a:xfrm rot="19200000" flipH="1" flipV="1">
            <a:off x="3310532" y="386067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菱形 68"/>
          <p:cNvSpPr/>
          <p:nvPr/>
        </p:nvSpPr>
        <p:spPr>
          <a:xfrm rot="18000000" flipH="1" flipV="1">
            <a:off x="3220455" y="397593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菱形 69"/>
          <p:cNvSpPr/>
          <p:nvPr/>
        </p:nvSpPr>
        <p:spPr>
          <a:xfrm rot="18000000">
            <a:off x="3777223" y="429610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菱形 70"/>
          <p:cNvSpPr/>
          <p:nvPr/>
        </p:nvSpPr>
        <p:spPr>
          <a:xfrm rot="19200000">
            <a:off x="3666775" y="439972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菱形 71"/>
          <p:cNvSpPr/>
          <p:nvPr/>
        </p:nvSpPr>
        <p:spPr>
          <a:xfrm rot="3600000" flipH="1">
            <a:off x="3217687" y="427120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菱形 72"/>
          <p:cNvSpPr/>
          <p:nvPr/>
        </p:nvSpPr>
        <p:spPr>
          <a:xfrm rot="2400000" flipV="1">
            <a:off x="3310533" y="4397247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菱形 73"/>
          <p:cNvSpPr/>
          <p:nvPr/>
        </p:nvSpPr>
        <p:spPr>
          <a:xfrm flipH="1">
            <a:off x="4563073" y="41715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菱形 74"/>
          <p:cNvSpPr/>
          <p:nvPr/>
        </p:nvSpPr>
        <p:spPr>
          <a:xfrm flipH="1">
            <a:off x="4563073" y="106008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菱形 75"/>
          <p:cNvSpPr/>
          <p:nvPr/>
        </p:nvSpPr>
        <p:spPr>
          <a:xfrm rot="16200000" flipV="1">
            <a:off x="4887873" y="75608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菱形 76"/>
          <p:cNvSpPr/>
          <p:nvPr/>
        </p:nvSpPr>
        <p:spPr>
          <a:xfrm rot="16200000" flipV="1">
            <a:off x="4254459" y="74338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菱形 77"/>
          <p:cNvSpPr/>
          <p:nvPr/>
        </p:nvSpPr>
        <p:spPr>
          <a:xfrm rot="3600000" flipV="1">
            <a:off x="4847199" y="61628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菱形 78"/>
          <p:cNvSpPr/>
          <p:nvPr/>
        </p:nvSpPr>
        <p:spPr>
          <a:xfrm rot="2400000" flipV="1">
            <a:off x="4760563" y="48776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菱形 79"/>
          <p:cNvSpPr/>
          <p:nvPr/>
        </p:nvSpPr>
        <p:spPr>
          <a:xfrm rot="19200000" flipH="1" flipV="1">
            <a:off x="4377333" y="47929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菱形 80"/>
          <p:cNvSpPr/>
          <p:nvPr/>
        </p:nvSpPr>
        <p:spPr>
          <a:xfrm rot="18000000" flipH="1" flipV="1">
            <a:off x="4287256" y="59455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菱形 81"/>
          <p:cNvSpPr/>
          <p:nvPr/>
        </p:nvSpPr>
        <p:spPr>
          <a:xfrm rot="18000000">
            <a:off x="4844024" y="91473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菱形 82"/>
          <p:cNvSpPr/>
          <p:nvPr/>
        </p:nvSpPr>
        <p:spPr>
          <a:xfrm rot="19200000">
            <a:off x="4733576" y="101834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菱形 83"/>
          <p:cNvSpPr/>
          <p:nvPr/>
        </p:nvSpPr>
        <p:spPr>
          <a:xfrm rot="3600000" flipH="1">
            <a:off x="4284488" y="88982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菱形 84"/>
          <p:cNvSpPr/>
          <p:nvPr/>
        </p:nvSpPr>
        <p:spPr>
          <a:xfrm rot="2400000" flipV="1">
            <a:off x="4377334" y="101587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菱形 85"/>
          <p:cNvSpPr/>
          <p:nvPr/>
        </p:nvSpPr>
        <p:spPr>
          <a:xfrm flipH="1">
            <a:off x="5642574" y="3782650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菱形 86"/>
          <p:cNvSpPr/>
          <p:nvPr/>
        </p:nvSpPr>
        <p:spPr>
          <a:xfrm flipH="1">
            <a:off x="5642574" y="442558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菱形 87"/>
          <p:cNvSpPr/>
          <p:nvPr/>
        </p:nvSpPr>
        <p:spPr>
          <a:xfrm rot="16200000" flipV="1">
            <a:off x="5967374" y="412158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菱形 88"/>
          <p:cNvSpPr/>
          <p:nvPr/>
        </p:nvSpPr>
        <p:spPr>
          <a:xfrm rot="16200000" flipV="1">
            <a:off x="5333960" y="410888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菱形 89"/>
          <p:cNvSpPr/>
          <p:nvPr/>
        </p:nvSpPr>
        <p:spPr>
          <a:xfrm rot="3600000" flipV="1">
            <a:off x="5926700" y="398178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菱形 90"/>
          <p:cNvSpPr/>
          <p:nvPr/>
        </p:nvSpPr>
        <p:spPr>
          <a:xfrm rot="2400000" flipV="1">
            <a:off x="5840064" y="385326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菱形 91"/>
          <p:cNvSpPr/>
          <p:nvPr/>
        </p:nvSpPr>
        <p:spPr>
          <a:xfrm rot="19200000" flipH="1" flipV="1">
            <a:off x="5456834" y="384479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菱形 92"/>
          <p:cNvSpPr/>
          <p:nvPr/>
        </p:nvSpPr>
        <p:spPr>
          <a:xfrm rot="18000000" flipH="1" flipV="1">
            <a:off x="5366757" y="396005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菱形 93"/>
          <p:cNvSpPr/>
          <p:nvPr/>
        </p:nvSpPr>
        <p:spPr>
          <a:xfrm rot="18000000">
            <a:off x="5923525" y="428023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菱形 94"/>
          <p:cNvSpPr/>
          <p:nvPr/>
        </p:nvSpPr>
        <p:spPr>
          <a:xfrm rot="19200000">
            <a:off x="5813077" y="438384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菱形 95"/>
          <p:cNvSpPr/>
          <p:nvPr/>
        </p:nvSpPr>
        <p:spPr>
          <a:xfrm rot="3600000" flipH="1">
            <a:off x="5363989" y="425532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菱形 96"/>
          <p:cNvSpPr/>
          <p:nvPr/>
        </p:nvSpPr>
        <p:spPr>
          <a:xfrm rot="2400000" flipV="1">
            <a:off x="5456835" y="4381372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菱形 97"/>
          <p:cNvSpPr/>
          <p:nvPr/>
        </p:nvSpPr>
        <p:spPr>
          <a:xfrm flipH="1">
            <a:off x="2787850" y="1631483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菱形 98"/>
          <p:cNvSpPr/>
          <p:nvPr/>
        </p:nvSpPr>
        <p:spPr>
          <a:xfrm flipH="1">
            <a:off x="2787850" y="227442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菱形 99"/>
          <p:cNvSpPr/>
          <p:nvPr/>
        </p:nvSpPr>
        <p:spPr>
          <a:xfrm rot="16200000" flipV="1">
            <a:off x="3112650" y="197041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菱形 100"/>
          <p:cNvSpPr/>
          <p:nvPr/>
        </p:nvSpPr>
        <p:spPr>
          <a:xfrm rot="16200000" flipV="1">
            <a:off x="2479236" y="195771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菱形 101"/>
          <p:cNvSpPr/>
          <p:nvPr/>
        </p:nvSpPr>
        <p:spPr>
          <a:xfrm rot="3600000" flipV="1">
            <a:off x="3071976" y="1830616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菱形 102"/>
          <p:cNvSpPr/>
          <p:nvPr/>
        </p:nvSpPr>
        <p:spPr>
          <a:xfrm rot="2400000" flipV="1">
            <a:off x="2985340" y="170209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菱形 103"/>
          <p:cNvSpPr/>
          <p:nvPr/>
        </p:nvSpPr>
        <p:spPr>
          <a:xfrm rot="19200000" flipH="1" flipV="1">
            <a:off x="2602110" y="1693629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菱形 104"/>
          <p:cNvSpPr/>
          <p:nvPr/>
        </p:nvSpPr>
        <p:spPr>
          <a:xfrm rot="18000000" flipH="1" flipV="1">
            <a:off x="2512033" y="1808888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菱形 105"/>
          <p:cNvSpPr/>
          <p:nvPr/>
        </p:nvSpPr>
        <p:spPr>
          <a:xfrm rot="18000000">
            <a:off x="3068801" y="2129064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菱形 106"/>
          <p:cNvSpPr/>
          <p:nvPr/>
        </p:nvSpPr>
        <p:spPr>
          <a:xfrm rot="19200000">
            <a:off x="2958353" y="223268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菱形 107"/>
          <p:cNvSpPr/>
          <p:nvPr/>
        </p:nvSpPr>
        <p:spPr>
          <a:xfrm rot="3600000" flipH="1">
            <a:off x="2509265" y="2104161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菱形 108"/>
          <p:cNvSpPr/>
          <p:nvPr/>
        </p:nvSpPr>
        <p:spPr>
          <a:xfrm rot="2400000" flipV="1">
            <a:off x="2602111" y="2230205"/>
            <a:ext cx="45719" cy="297174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椭圆 125"/>
          <p:cNvSpPr/>
          <p:nvPr/>
        </p:nvSpPr>
        <p:spPr>
          <a:xfrm>
            <a:off x="3043828" y="3930988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7" name="直接连接符 126"/>
          <p:cNvCxnSpPr/>
          <p:nvPr/>
        </p:nvCxnSpPr>
        <p:spPr>
          <a:xfrm>
            <a:off x="4572000" y="676024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rot="2700000">
            <a:off x="5589442" y="1005168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rot="5400000">
            <a:off x="5843899" y="1947923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rot="18900000" flipV="1">
            <a:off x="5537117" y="2901907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 rot="5400000">
            <a:off x="3156085" y="1947923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rot="2700000" flipH="1" flipV="1">
            <a:off x="3633067" y="2914606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18900000" flipH="1">
            <a:off x="3443142" y="1030568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/>
          <p:cNvSpPr/>
          <p:nvPr/>
        </p:nvSpPr>
        <p:spPr>
          <a:xfrm>
            <a:off x="5978230" y="1008669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4469735" y="495014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椭圆 135"/>
          <p:cNvSpPr/>
          <p:nvPr/>
        </p:nvSpPr>
        <p:spPr>
          <a:xfrm>
            <a:off x="2839298" y="1053351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椭圆 136"/>
          <p:cNvSpPr/>
          <p:nvPr/>
        </p:nvSpPr>
        <p:spPr>
          <a:xfrm>
            <a:off x="2310477" y="2488451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椭圆 137"/>
          <p:cNvSpPr/>
          <p:nvPr/>
        </p:nvSpPr>
        <p:spPr>
          <a:xfrm>
            <a:off x="4457035" y="4370238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6458791" y="2488451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0" name="直接连接符 139"/>
          <p:cNvCxnSpPr/>
          <p:nvPr/>
        </p:nvCxnSpPr>
        <p:spPr>
          <a:xfrm>
            <a:off x="4572000" y="3219822"/>
            <a:ext cx="0" cy="1247654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5904835" y="3898151"/>
            <a:ext cx="204530" cy="204528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9" name="直接连接符 168"/>
          <p:cNvCxnSpPr/>
          <p:nvPr/>
        </p:nvCxnSpPr>
        <p:spPr>
          <a:xfrm flipH="1" flipV="1">
            <a:off x="5761256" y="3703687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圆角矩形 169"/>
          <p:cNvSpPr/>
          <p:nvPr/>
        </p:nvSpPr>
        <p:spPr>
          <a:xfrm>
            <a:off x="4548692" y="1618913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圆角矩形 170"/>
          <p:cNvSpPr/>
          <p:nvPr/>
        </p:nvSpPr>
        <p:spPr>
          <a:xfrm>
            <a:off x="4548692" y="3210555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2" name="直接连接符 171"/>
          <p:cNvCxnSpPr/>
          <p:nvPr/>
        </p:nvCxnSpPr>
        <p:spPr>
          <a:xfrm flipV="1">
            <a:off x="4790750" y="2235458"/>
            <a:ext cx="122199" cy="1138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 flipV="1">
            <a:off x="4231950" y="2254508"/>
            <a:ext cx="122199" cy="1138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4755825" y="2800608"/>
            <a:ext cx="122199" cy="1138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V="1">
            <a:off x="4219250" y="2781558"/>
            <a:ext cx="122199" cy="11381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圆角矩形 175"/>
          <p:cNvSpPr/>
          <p:nvPr/>
        </p:nvSpPr>
        <p:spPr>
          <a:xfrm rot="5400000" flipV="1">
            <a:off x="5380517" y="2378731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圆角矩形 176"/>
          <p:cNvSpPr/>
          <p:nvPr/>
        </p:nvSpPr>
        <p:spPr>
          <a:xfrm rot="5400000" flipV="1">
            <a:off x="3788874" y="2378731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TextBox 149"/>
          <p:cNvSpPr txBox="1"/>
          <p:nvPr/>
        </p:nvSpPr>
        <p:spPr>
          <a:xfrm>
            <a:off x="3594809" y="2371695"/>
            <a:ext cx="195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TextBox 180"/>
          <p:cNvSpPr txBox="1"/>
          <p:nvPr/>
        </p:nvSpPr>
        <p:spPr>
          <a:xfrm>
            <a:off x="3594809" y="2371695"/>
            <a:ext cx="1954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204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2" dur="2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23" dur="2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4" dur="2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45" dur="2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56" dur="2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67" dur="2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78" dur="2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89" dur="2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100" dur="2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111" dur="2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122" dur="2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4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133" dur="2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50" dur="2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161" dur="2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172" dur="2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183" dur="2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22" presetClass="exit" presetSubtype="8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194" dur="2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22" presetClass="exit" presetSubtype="8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6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205" dur="2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16" dur="2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227" dur="2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238" dur="2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249" dur="2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260" dur="2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271" dur="2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288" dur="2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299" dur="2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10" dur="2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321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22" presetClass="exit" presetSubtype="8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332" dur="2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22" presetClass="exit" presetSubtype="8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4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343" dur="2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354" dur="2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6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365" dur="2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376" dur="2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8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387" dur="2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398" dur="2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0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2" presetClass="exit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426" dur="2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437" dur="2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9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448" dur="2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0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8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459" dur="2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22" presetClass="exit" presetSubtype="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470" dur="2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22" presetClass="exit" presetSubtype="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2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481" dur="2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482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492" dur="2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4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503" dur="2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5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514" dur="2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515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6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525" dur="2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7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536" dur="2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547" dur="2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9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22" presetClass="exit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564" dur="2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6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575" dur="2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7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586" dur="2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597" dur="2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22" presetClass="exit" presetSubtype="8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9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608" dur="2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22" presetClass="exit" presetSubtype="8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0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619" dur="2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630" dur="2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2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0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641" dur="2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3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652" dur="2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4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663" dur="2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674" dur="2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6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685" dur="2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7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702" dur="2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4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713" dur="2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714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5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3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724" dur="2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6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0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735" dur="2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22" presetClass="exit" presetSubtype="8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7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5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746" dur="20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747" presetID="22" presetClass="exit" presetSubtype="8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8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6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757" dur="2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758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9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768" dur="2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0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4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8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779" dur="2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1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5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790" dur="2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791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2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6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0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801" dur="2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802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3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1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812" dur="2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8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823" dur="2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824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5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36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3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5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9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0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6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7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1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2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3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7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8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9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3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5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1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7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9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1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5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7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9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3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5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07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3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15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1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2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23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2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8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9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3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4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6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37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1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2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3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946" dur="2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947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8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2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3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4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5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6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957" dur="2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958" presetID="22" presetClass="exit" presetSubtype="4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9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3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968" dur="2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969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0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4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7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8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979" dur="20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980" presetID="22" presetClass="exit" presetSubtype="8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1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990" dur="2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991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2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6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0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1001" dur="2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1002" presetID="22" presetClass="exit" presetSubtype="1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03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1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1012" dur="2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1013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4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8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1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2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1023" dur="2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1024" presetID="22" presetClass="exit" presetSubtype="2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5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9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3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1034" dur="2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1035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6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4" presetID="34" presetClass="emph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0" presetID="27" presetClass="emph" presetSubtype="0" fill="remove" grpId="2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3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51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2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3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4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26" grpId="0" animBg="1"/>
      <p:bldP spid="126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50" grpId="0" build="p"/>
      <p:bldP spid="150" grpId="2" build="allAtOnce"/>
      <p:bldP spid="180" grpId="0" animBg="1"/>
      <p:bldP spid="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92500" y="2376427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艳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81007" y="237166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8563" y="237166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个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71357" y="237166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世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62430" y="237169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界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4146" y="237166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惊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35400" y="2393950"/>
            <a:ext cx="0" cy="392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108450" y="2393950"/>
            <a:ext cx="0" cy="394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394200" y="2393950"/>
            <a:ext cx="0" cy="392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692650" y="2393950"/>
            <a:ext cx="0" cy="392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984750" y="2393950"/>
            <a:ext cx="0" cy="392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283200" y="2393950"/>
            <a:ext cx="0" cy="3921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396747" y="2387084"/>
            <a:ext cx="2547793" cy="400110"/>
            <a:chOff x="3065923" y="2387084"/>
            <a:chExt cx="2547793" cy="4001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>
              <a:off x="3065923" y="2387084"/>
              <a:ext cx="44420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 smtClean="0">
                  <a:latin typeface="方正正黑简体" pitchFamily="2" charset="-122"/>
                  <a:ea typeface="方正正黑简体" pitchFamily="2" charset="-122"/>
                </a:rPr>
                <a:t>骄</a:t>
              </a:r>
              <a:endParaRPr lang="zh-CN" altLang="en-US" sz="2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526801" y="2387084"/>
              <a:ext cx="45394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 smtClean="0">
                  <a:latin typeface="方正正黑简体" pitchFamily="2" charset="-122"/>
                  <a:ea typeface="方正正黑简体" pitchFamily="2" charset="-122"/>
                </a:rPr>
                <a:t>傲</a:t>
              </a:r>
              <a:endParaRPr lang="zh-CN" altLang="en-US" sz="20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4003051" y="2387084"/>
              <a:ext cx="4429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 smtClean="0">
                  <a:latin typeface="方正正黑简体" pitchFamily="2" charset="-122"/>
                  <a:ea typeface="方正正黑简体" pitchFamily="2" charset="-122"/>
                </a:rPr>
                <a:t>的</a:t>
              </a:r>
              <a:endParaRPr lang="zh-CN" altLang="en-US" sz="200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464042" y="2387084"/>
              <a:ext cx="114967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000" dirty="0" smtClean="0">
                  <a:latin typeface="Berlin Sans FB" pitchFamily="34" charset="0"/>
                  <a:ea typeface="DFPPOPMix-W5" pitchFamily="50" charset="-128"/>
                </a:rPr>
                <a:t>PPT</a:t>
              </a:r>
              <a:r>
                <a:rPr lang="zh-CN" altLang="en-US" sz="2000" dirty="0" smtClean="0">
                  <a:latin typeface="Berlin Sans FB" pitchFamily="34" charset="0"/>
                  <a:ea typeface="DFPPOPMix-W5" pitchFamily="50" charset="-128"/>
                </a:rPr>
                <a:t>宝藏</a:t>
              </a:r>
              <a:endParaRPr lang="zh-CN" altLang="en-US" sz="2000" dirty="0">
                <a:latin typeface="Berlin Sans FB" pitchFamily="34" charset="0"/>
                <a:ea typeface="DFPPOPMix-W5" pitchFamily="50" charset="-128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3390900" y="2787194"/>
            <a:ext cx="2362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966460" y="2499742"/>
            <a:ext cx="3347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空心弧 27"/>
          <p:cNvSpPr/>
          <p:nvPr/>
        </p:nvSpPr>
        <p:spPr>
          <a:xfrm>
            <a:off x="6167660" y="2228628"/>
            <a:ext cx="276548" cy="276548"/>
          </a:xfrm>
          <a:prstGeom prst="blockArc">
            <a:avLst>
              <a:gd name="adj1" fmla="val 16200064"/>
              <a:gd name="adj2" fmla="val 5512535"/>
              <a:gd name="adj3" fmla="val 26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516880" y="2225422"/>
            <a:ext cx="7919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842260" y="2667382"/>
            <a:ext cx="3347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空心弧 34"/>
          <p:cNvSpPr/>
          <p:nvPr/>
        </p:nvSpPr>
        <p:spPr>
          <a:xfrm flipH="1">
            <a:off x="2709609" y="2664873"/>
            <a:ext cx="276548" cy="276548"/>
          </a:xfrm>
          <a:prstGeom prst="blockArc">
            <a:avLst>
              <a:gd name="adj1" fmla="val 16200064"/>
              <a:gd name="adj2" fmla="val 5512535"/>
              <a:gd name="adj3" fmla="val 26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2843530" y="2936622"/>
            <a:ext cx="79191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3900704" y="2622597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3360956" y="262736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3884831" y="317346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3348256" y="315441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3691156" y="2503537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3691156" y="3179812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3945930" y="2932162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3160117" y="2932162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5634254" y="1917747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5094506" y="192251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5618381" y="246861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5081806" y="2449562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5424706" y="1798687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5424706" y="2474962"/>
            <a:ext cx="0" cy="1807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5679480" y="2222549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4893667" y="2227312"/>
            <a:ext cx="2419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3698081" y="2787194"/>
            <a:ext cx="2738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3971925" y="2787194"/>
            <a:ext cx="276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4243388" y="2787194"/>
            <a:ext cx="297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541044" y="2787194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841082" y="2787194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5145882" y="2787194"/>
            <a:ext cx="304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426075" y="2787194"/>
            <a:ext cx="3270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3394075" y="2787194"/>
            <a:ext cx="314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207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4.69136E-6 L 0 -0.07717 " pathEditMode="relative" rAng="0" ptsTypes="AA">
                                      <p:cBhvr>
                                        <p:cTn id="5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07" dur="2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77778E-7 2.34568E-6 L -0.02517 0.04599 " pathEditMode="relative" rAng="0" ptsTypes="AA">
                                      <p:cBhvr>
                                        <p:cTn id="118" dur="2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28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66667E-6 -1.7284E-6 L -0.03958 -0.00154 " pathEditMode="relative" rAng="0" ptsTypes="AA">
                                      <p:cBhvr>
                                        <p:cTn id="129" dur="2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9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61111E-6 3.58025E-6 L -0.02395 -0.05556 " pathEditMode="relative" rAng="0" ptsTypes="AA">
                                      <p:cBhvr>
                                        <p:cTn id="140" dur="2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77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151" dur="2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3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05556E-6 -2.71605E-6 L 0.029 -0.05278 " pathEditMode="relative" rAng="0" ptsTypes="AA">
                                      <p:cBhvr>
                                        <p:cTn id="162" dur="2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-265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16667E-6 -1.7284E-6 L 0.04202 0.00062 " pathEditMode="relative" rAng="0" ptsTypes="AA">
                                      <p:cBhvr>
                                        <p:cTn id="173" dur="2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31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94444E-6 -3.58025E-6 L 0.02778 0.04352 " pathEditMode="relative" rAng="0" ptsTypes="AA">
                                      <p:cBhvr>
                                        <p:cTn id="184" dur="2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216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95" dur="2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05556E-6 -6.17284E-7 L -0.02517 0.04784 " pathEditMode="relative" rAng="0" ptsTypes="AA">
                                      <p:cBhvr>
                                        <p:cTn id="206" dur="2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377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217" dur="2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05556E-6 6.17284E-7 L -0.02396 -0.05648 " pathEditMode="relative" rAng="0" ptsTypes="AA">
                                      <p:cBhvr>
                                        <p:cTn id="228" dur="2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84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0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39" dur="2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4.32099E-6 L 0.02812 -0.05402 " pathEditMode="relative" rAng="0" ptsTypes="AA">
                                      <p:cBhvr>
                                        <p:cTn id="250" dur="2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71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-4.69136E-6 L 0.04045 0.00062 " pathEditMode="relative" rAng="0" ptsTypes="AA">
                                      <p:cBhvr>
                                        <p:cTn id="261" dur="2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31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4.72222E-6 3.45679E-6 L 0.02829 0.04444 " pathEditMode="relative" rAng="0" ptsTypes="AA">
                                      <p:cBhvr>
                                        <p:cTn id="272" dur="2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222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28" grpId="0" animBg="1"/>
      <p:bldP spid="28" grpId="1" animBg="1"/>
      <p:bldP spid="35" grpId="0" animBg="1"/>
      <p:bldP spid="3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3396747" y="2387084"/>
            <a:ext cx="444209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你</a:t>
            </a:r>
            <a:endParaRPr lang="zh-CN" altLang="en-US" sz="2000" dirty="0"/>
          </a:p>
        </p:txBody>
      </p:sp>
      <p:sp>
        <p:nvSpPr>
          <p:cNvPr id="29" name="矩形 28"/>
          <p:cNvSpPr/>
          <p:nvPr/>
        </p:nvSpPr>
        <p:spPr>
          <a:xfrm>
            <a:off x="3857625" y="2387084"/>
            <a:ext cx="453949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敢</a:t>
            </a:r>
            <a:endParaRPr lang="zh-CN" altLang="en-US" sz="2000" dirty="0"/>
          </a:p>
        </p:txBody>
      </p:sp>
      <p:sp>
        <p:nvSpPr>
          <p:cNvPr id="30" name="矩形 29"/>
          <p:cNvSpPr/>
          <p:nvPr/>
        </p:nvSpPr>
        <p:spPr>
          <a:xfrm>
            <a:off x="4332288" y="2387084"/>
            <a:ext cx="442912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来</a:t>
            </a:r>
            <a:endParaRPr lang="zh-CN" altLang="en-US" sz="2000" dirty="0"/>
          </a:p>
        </p:txBody>
      </p:sp>
      <p:sp>
        <p:nvSpPr>
          <p:cNvPr id="31" name="矩形 30"/>
          <p:cNvSpPr/>
          <p:nvPr/>
        </p:nvSpPr>
        <p:spPr>
          <a:xfrm>
            <a:off x="4797426" y="2387084"/>
            <a:ext cx="917574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吗 ？</a:t>
            </a:r>
            <a:endParaRPr lang="zh-CN" altLang="en-US" sz="2000" dirty="0">
              <a:latin typeface="Berlin Sans FB" pitchFamily="34" charset="0"/>
              <a:ea typeface="DFPPOPMix-W5" pitchFamily="50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96747" y="2387084"/>
            <a:ext cx="444209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骄</a:t>
            </a:r>
            <a:endParaRPr lang="zh-CN" altLang="en-US" sz="2000" dirty="0"/>
          </a:p>
        </p:txBody>
      </p:sp>
      <p:sp>
        <p:nvSpPr>
          <p:cNvPr id="24" name="矩形 23"/>
          <p:cNvSpPr/>
          <p:nvPr/>
        </p:nvSpPr>
        <p:spPr>
          <a:xfrm>
            <a:off x="3857625" y="2387084"/>
            <a:ext cx="453949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傲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4332288" y="2387084"/>
            <a:ext cx="442912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的</a:t>
            </a:r>
            <a:endParaRPr lang="zh-CN" altLang="en-US" sz="2000" dirty="0"/>
          </a:p>
        </p:txBody>
      </p:sp>
      <p:sp>
        <p:nvSpPr>
          <p:cNvPr id="27" name="矩形 26"/>
          <p:cNvSpPr/>
          <p:nvPr/>
        </p:nvSpPr>
        <p:spPr>
          <a:xfrm>
            <a:off x="4794866" y="2387084"/>
            <a:ext cx="1149674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smtClean="0">
                <a:latin typeface="Berlin Sans FB" pitchFamily="34" charset="0"/>
                <a:ea typeface="DFPPOPMix-W5" pitchFamily="50" charset="-128"/>
              </a:rPr>
              <a:t>PPT</a:t>
            </a:r>
            <a:r>
              <a:rPr lang="zh-CN" altLang="en-US" sz="2000" dirty="0" smtClean="0">
                <a:latin typeface="Berlin Sans FB" pitchFamily="34" charset="0"/>
                <a:ea typeface="DFPPOPMix-W5" pitchFamily="50" charset="-128"/>
              </a:rPr>
              <a:t>宝藏</a:t>
            </a:r>
            <a:endParaRPr lang="zh-CN" altLang="en-US" sz="2000" dirty="0">
              <a:latin typeface="Berlin Sans FB" pitchFamily="34" charset="0"/>
              <a:ea typeface="DFPPOPMix-W5" pitchFamily="50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648325" y="2095500"/>
            <a:ext cx="9525" cy="20002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5781898" y="2119313"/>
            <a:ext cx="114077" cy="200223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5895976" y="2302669"/>
            <a:ext cx="100012" cy="9286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6876256" y="-668610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655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800"/>
    </mc:Choice>
    <mc:Fallback>
      <p:transition spd="slow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9" presetClass="exit" presetSubtype="5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xit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85185E-6 L -0.01111 0.0784 " pathEditMode="relative" rAng="0" ptsTypes="AA">
                                      <p:cBhvr>
                                        <p:cTn id="50" dur="4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39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88889E-6 2.71605E-6 L -0.02621 0.0966 " pathEditMode="relative" rAng="0" ptsTypes="AA">
                                      <p:cBhvr>
                                        <p:cTn id="52" dur="4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481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61111E-6 -1.23457E-7 L -0.03368 0.04383 " pathEditMode="relative" rAng="0" ptsTypes="AA">
                                      <p:cBhvr>
                                        <p:cTn id="54" dur="4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19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2" grpId="0" animBg="1"/>
      <p:bldP spid="24" grpId="0" animBg="1"/>
      <p:bldP spid="25" grpId="0" animBg="1"/>
      <p:bldP spid="27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96747" y="2387084"/>
            <a:ext cx="2318253" cy="400110"/>
            <a:chOff x="3396747" y="2387084"/>
            <a:chExt cx="2318253" cy="400110"/>
          </a:xfrm>
        </p:grpSpPr>
        <p:sp>
          <p:nvSpPr>
            <p:cNvPr id="38" name="矩形 37"/>
            <p:cNvSpPr/>
            <p:nvPr/>
          </p:nvSpPr>
          <p:spPr>
            <a:xfrm>
              <a:off x="3396747" y="2387084"/>
              <a:ext cx="444209" cy="40011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>
                  <a:latin typeface="方正正黑简体" pitchFamily="2" charset="-122"/>
                  <a:ea typeface="方正正黑简体" pitchFamily="2" charset="-122"/>
                </a:rPr>
                <a:t>你</a:t>
              </a:r>
              <a:endParaRPr lang="zh-CN" altLang="en-US" sz="20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3857625" y="2387084"/>
              <a:ext cx="453949" cy="40011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>
                  <a:latin typeface="方正正黑简体" pitchFamily="2" charset="-122"/>
                  <a:ea typeface="方正正黑简体" pitchFamily="2" charset="-122"/>
                </a:rPr>
                <a:t>敢</a:t>
              </a:r>
              <a:endParaRPr lang="zh-CN" altLang="en-US" sz="20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4332288" y="2387084"/>
              <a:ext cx="442912" cy="40011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>
                  <a:latin typeface="方正正黑简体" pitchFamily="2" charset="-122"/>
                  <a:ea typeface="方正正黑简体" pitchFamily="2" charset="-122"/>
                </a:rPr>
                <a:t>来</a:t>
              </a:r>
              <a:endParaRPr lang="zh-CN" altLang="en-US" sz="20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97426" y="2387084"/>
              <a:ext cx="917574" cy="40011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spc="300" dirty="0" smtClean="0">
                  <a:latin typeface="方正正黑简体" pitchFamily="2" charset="-122"/>
                  <a:ea typeface="方正正黑简体" pitchFamily="2" charset="-122"/>
                </a:rPr>
                <a:t>吗 ？</a:t>
              </a:r>
              <a:endParaRPr lang="zh-CN" altLang="en-US" sz="2000" dirty="0">
                <a:latin typeface="Berlin Sans FB" pitchFamily="34" charset="0"/>
                <a:ea typeface="DFPPOPMix-W5" pitchFamily="50" charset="-128"/>
              </a:endParaRPr>
            </a:p>
          </p:txBody>
        </p:sp>
      </p:grpSp>
      <p:grpSp>
        <p:nvGrpSpPr>
          <p:cNvPr id="2" name="Group 5"/>
          <p:cNvGrpSpPr>
            <a:grpSpLocks noChangeAspect="1"/>
          </p:cNvGrpSpPr>
          <p:nvPr/>
        </p:nvGrpSpPr>
        <p:grpSpPr bwMode="auto">
          <a:xfrm>
            <a:off x="3267075" y="2214563"/>
            <a:ext cx="2606675" cy="708025"/>
            <a:chOff x="2058" y="1395"/>
            <a:chExt cx="1642" cy="446"/>
          </a:xfrm>
        </p:grpSpPr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3348" y="1395"/>
              <a:ext cx="170" cy="49"/>
            </a:xfrm>
            <a:custGeom>
              <a:avLst/>
              <a:gdLst>
                <a:gd name="T0" fmla="*/ 32 w 72"/>
                <a:gd name="T1" fmla="*/ 0 h 21"/>
                <a:gd name="T2" fmla="*/ 45 w 72"/>
                <a:gd name="T3" fmla="*/ 0 h 21"/>
                <a:gd name="T4" fmla="*/ 44 w 72"/>
                <a:gd name="T5" fmla="*/ 3 h 21"/>
                <a:gd name="T6" fmla="*/ 72 w 72"/>
                <a:gd name="T7" fmla="*/ 3 h 21"/>
                <a:gd name="T8" fmla="*/ 70 w 72"/>
                <a:gd name="T9" fmla="*/ 21 h 21"/>
                <a:gd name="T10" fmla="*/ 61 w 72"/>
                <a:gd name="T11" fmla="*/ 21 h 21"/>
                <a:gd name="T12" fmla="*/ 63 w 72"/>
                <a:gd name="T13" fmla="*/ 11 h 21"/>
                <a:gd name="T14" fmla="*/ 10 w 72"/>
                <a:gd name="T15" fmla="*/ 11 h 21"/>
                <a:gd name="T16" fmla="*/ 8 w 72"/>
                <a:gd name="T17" fmla="*/ 21 h 21"/>
                <a:gd name="T18" fmla="*/ 0 w 72"/>
                <a:gd name="T19" fmla="*/ 21 h 21"/>
                <a:gd name="T20" fmla="*/ 2 w 72"/>
                <a:gd name="T21" fmla="*/ 3 h 21"/>
                <a:gd name="T22" fmla="*/ 31 w 72"/>
                <a:gd name="T23" fmla="*/ 3 h 21"/>
                <a:gd name="T24" fmla="*/ 32 w 72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21">
                  <a:moveTo>
                    <a:pt x="32" y="0"/>
                  </a:moveTo>
                  <a:cubicBezTo>
                    <a:pt x="37" y="0"/>
                    <a:pt x="45" y="0"/>
                    <a:pt x="45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3343" y="1437"/>
              <a:ext cx="156" cy="121"/>
            </a:xfrm>
            <a:custGeom>
              <a:avLst/>
              <a:gdLst>
                <a:gd name="T0" fmla="*/ 144 w 156"/>
                <a:gd name="T1" fmla="*/ 121 h 121"/>
                <a:gd name="T2" fmla="*/ 156 w 156"/>
                <a:gd name="T3" fmla="*/ 31 h 121"/>
                <a:gd name="T4" fmla="*/ 94 w 156"/>
                <a:gd name="T5" fmla="*/ 31 h 121"/>
                <a:gd name="T6" fmla="*/ 97 w 156"/>
                <a:gd name="T7" fmla="*/ 17 h 121"/>
                <a:gd name="T8" fmla="*/ 135 w 156"/>
                <a:gd name="T9" fmla="*/ 17 h 121"/>
                <a:gd name="T10" fmla="*/ 137 w 156"/>
                <a:gd name="T11" fmla="*/ 0 h 121"/>
                <a:gd name="T12" fmla="*/ 40 w 156"/>
                <a:gd name="T13" fmla="*/ 0 h 121"/>
                <a:gd name="T14" fmla="*/ 38 w 156"/>
                <a:gd name="T15" fmla="*/ 17 h 121"/>
                <a:gd name="T16" fmla="*/ 78 w 156"/>
                <a:gd name="T17" fmla="*/ 17 h 121"/>
                <a:gd name="T18" fmla="*/ 75 w 156"/>
                <a:gd name="T19" fmla="*/ 31 h 121"/>
                <a:gd name="T20" fmla="*/ 12 w 156"/>
                <a:gd name="T21" fmla="*/ 31 h 121"/>
                <a:gd name="T22" fmla="*/ 0 w 156"/>
                <a:gd name="T23" fmla="*/ 121 h 121"/>
                <a:gd name="T24" fmla="*/ 144 w 156"/>
                <a:gd name="T25" fmla="*/ 121 h 121"/>
                <a:gd name="T26" fmla="*/ 64 w 156"/>
                <a:gd name="T27" fmla="*/ 104 h 121"/>
                <a:gd name="T28" fmla="*/ 24 w 156"/>
                <a:gd name="T29" fmla="*/ 104 h 121"/>
                <a:gd name="T30" fmla="*/ 26 w 156"/>
                <a:gd name="T31" fmla="*/ 85 h 121"/>
                <a:gd name="T32" fmla="*/ 66 w 156"/>
                <a:gd name="T33" fmla="*/ 85 h 121"/>
                <a:gd name="T34" fmla="*/ 64 w 156"/>
                <a:gd name="T35" fmla="*/ 104 h 121"/>
                <a:gd name="T36" fmla="*/ 68 w 156"/>
                <a:gd name="T37" fmla="*/ 69 h 121"/>
                <a:gd name="T38" fmla="*/ 28 w 156"/>
                <a:gd name="T39" fmla="*/ 69 h 121"/>
                <a:gd name="T40" fmla="*/ 31 w 156"/>
                <a:gd name="T41" fmla="*/ 50 h 121"/>
                <a:gd name="T42" fmla="*/ 73 w 156"/>
                <a:gd name="T43" fmla="*/ 50 h 121"/>
                <a:gd name="T44" fmla="*/ 68 w 156"/>
                <a:gd name="T45" fmla="*/ 69 h 121"/>
                <a:gd name="T46" fmla="*/ 92 w 156"/>
                <a:gd name="T47" fmla="*/ 50 h 121"/>
                <a:gd name="T48" fmla="*/ 135 w 156"/>
                <a:gd name="T49" fmla="*/ 50 h 121"/>
                <a:gd name="T50" fmla="*/ 130 w 156"/>
                <a:gd name="T51" fmla="*/ 69 h 121"/>
                <a:gd name="T52" fmla="*/ 90 w 156"/>
                <a:gd name="T53" fmla="*/ 69 h 121"/>
                <a:gd name="T54" fmla="*/ 92 w 156"/>
                <a:gd name="T55" fmla="*/ 50 h 121"/>
                <a:gd name="T56" fmla="*/ 85 w 156"/>
                <a:gd name="T57" fmla="*/ 104 h 121"/>
                <a:gd name="T58" fmla="*/ 87 w 156"/>
                <a:gd name="T59" fmla="*/ 85 h 121"/>
                <a:gd name="T60" fmla="*/ 127 w 156"/>
                <a:gd name="T61" fmla="*/ 85 h 121"/>
                <a:gd name="T62" fmla="*/ 125 w 156"/>
                <a:gd name="T63" fmla="*/ 104 h 121"/>
                <a:gd name="T64" fmla="*/ 85 w 156"/>
                <a:gd name="T65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121">
                  <a:moveTo>
                    <a:pt x="144" y="121"/>
                  </a:moveTo>
                  <a:lnTo>
                    <a:pt x="156" y="31"/>
                  </a:lnTo>
                  <a:lnTo>
                    <a:pt x="94" y="31"/>
                  </a:lnTo>
                  <a:lnTo>
                    <a:pt x="97" y="17"/>
                  </a:lnTo>
                  <a:lnTo>
                    <a:pt x="135" y="17"/>
                  </a:lnTo>
                  <a:lnTo>
                    <a:pt x="137" y="0"/>
                  </a:lnTo>
                  <a:lnTo>
                    <a:pt x="40" y="0"/>
                  </a:lnTo>
                  <a:lnTo>
                    <a:pt x="38" y="17"/>
                  </a:lnTo>
                  <a:lnTo>
                    <a:pt x="78" y="17"/>
                  </a:lnTo>
                  <a:lnTo>
                    <a:pt x="75" y="31"/>
                  </a:lnTo>
                  <a:lnTo>
                    <a:pt x="12" y="31"/>
                  </a:lnTo>
                  <a:lnTo>
                    <a:pt x="0" y="121"/>
                  </a:lnTo>
                  <a:lnTo>
                    <a:pt x="144" y="121"/>
                  </a:lnTo>
                  <a:close/>
                  <a:moveTo>
                    <a:pt x="64" y="104"/>
                  </a:moveTo>
                  <a:lnTo>
                    <a:pt x="24" y="104"/>
                  </a:lnTo>
                  <a:lnTo>
                    <a:pt x="26" y="85"/>
                  </a:lnTo>
                  <a:lnTo>
                    <a:pt x="66" y="85"/>
                  </a:lnTo>
                  <a:lnTo>
                    <a:pt x="64" y="104"/>
                  </a:lnTo>
                  <a:close/>
                  <a:moveTo>
                    <a:pt x="68" y="69"/>
                  </a:moveTo>
                  <a:lnTo>
                    <a:pt x="28" y="69"/>
                  </a:lnTo>
                  <a:lnTo>
                    <a:pt x="31" y="50"/>
                  </a:lnTo>
                  <a:lnTo>
                    <a:pt x="73" y="50"/>
                  </a:lnTo>
                  <a:lnTo>
                    <a:pt x="68" y="69"/>
                  </a:lnTo>
                  <a:close/>
                  <a:moveTo>
                    <a:pt x="92" y="50"/>
                  </a:moveTo>
                  <a:lnTo>
                    <a:pt x="135" y="50"/>
                  </a:lnTo>
                  <a:lnTo>
                    <a:pt x="130" y="69"/>
                  </a:lnTo>
                  <a:lnTo>
                    <a:pt x="90" y="69"/>
                  </a:lnTo>
                  <a:lnTo>
                    <a:pt x="92" y="50"/>
                  </a:lnTo>
                  <a:close/>
                  <a:moveTo>
                    <a:pt x="85" y="104"/>
                  </a:moveTo>
                  <a:lnTo>
                    <a:pt x="87" y="85"/>
                  </a:lnTo>
                  <a:lnTo>
                    <a:pt x="127" y="85"/>
                  </a:lnTo>
                  <a:lnTo>
                    <a:pt x="125" y="104"/>
                  </a:lnTo>
                  <a:lnTo>
                    <a:pt x="85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338" y="1565"/>
              <a:ext cx="50" cy="31"/>
            </a:xfrm>
            <a:custGeom>
              <a:avLst/>
              <a:gdLst>
                <a:gd name="T0" fmla="*/ 29 w 50"/>
                <a:gd name="T1" fmla="*/ 0 h 31"/>
                <a:gd name="T2" fmla="*/ 19 w 50"/>
                <a:gd name="T3" fmla="*/ 14 h 31"/>
                <a:gd name="T4" fmla="*/ 3 w 50"/>
                <a:gd name="T5" fmla="*/ 14 h 31"/>
                <a:gd name="T6" fmla="*/ 0 w 50"/>
                <a:gd name="T7" fmla="*/ 31 h 31"/>
                <a:gd name="T8" fmla="*/ 26 w 50"/>
                <a:gd name="T9" fmla="*/ 31 h 31"/>
                <a:gd name="T10" fmla="*/ 50 w 50"/>
                <a:gd name="T11" fmla="*/ 0 h 31"/>
                <a:gd name="T12" fmla="*/ 29 w 50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1">
                  <a:moveTo>
                    <a:pt x="29" y="0"/>
                  </a:moveTo>
                  <a:lnTo>
                    <a:pt x="19" y="14"/>
                  </a:lnTo>
                  <a:lnTo>
                    <a:pt x="3" y="14"/>
                  </a:lnTo>
                  <a:lnTo>
                    <a:pt x="0" y="31"/>
                  </a:lnTo>
                  <a:lnTo>
                    <a:pt x="26" y="31"/>
                  </a:lnTo>
                  <a:lnTo>
                    <a:pt x="5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440" y="1565"/>
              <a:ext cx="45" cy="31"/>
            </a:xfrm>
            <a:custGeom>
              <a:avLst/>
              <a:gdLst>
                <a:gd name="T0" fmla="*/ 19 w 45"/>
                <a:gd name="T1" fmla="*/ 0 h 31"/>
                <a:gd name="T2" fmla="*/ 26 w 45"/>
                <a:gd name="T3" fmla="*/ 14 h 31"/>
                <a:gd name="T4" fmla="*/ 45 w 45"/>
                <a:gd name="T5" fmla="*/ 14 h 31"/>
                <a:gd name="T6" fmla="*/ 42 w 45"/>
                <a:gd name="T7" fmla="*/ 31 h 31"/>
                <a:gd name="T8" fmla="*/ 14 w 45"/>
                <a:gd name="T9" fmla="*/ 31 h 31"/>
                <a:gd name="T10" fmla="*/ 0 w 45"/>
                <a:gd name="T11" fmla="*/ 0 h 31"/>
                <a:gd name="T12" fmla="*/ 19 w 4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1">
                  <a:moveTo>
                    <a:pt x="19" y="0"/>
                  </a:moveTo>
                  <a:lnTo>
                    <a:pt x="26" y="14"/>
                  </a:lnTo>
                  <a:lnTo>
                    <a:pt x="45" y="14"/>
                  </a:lnTo>
                  <a:lnTo>
                    <a:pt x="42" y="31"/>
                  </a:lnTo>
                  <a:lnTo>
                    <a:pt x="14" y="31"/>
                  </a:lnTo>
                  <a:lnTo>
                    <a:pt x="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310" y="1404"/>
              <a:ext cx="38" cy="22"/>
            </a:xfrm>
            <a:custGeom>
              <a:avLst/>
              <a:gdLst>
                <a:gd name="T0" fmla="*/ 35 w 38"/>
                <a:gd name="T1" fmla="*/ 22 h 22"/>
                <a:gd name="T2" fmla="*/ 0 w 38"/>
                <a:gd name="T3" fmla="*/ 22 h 22"/>
                <a:gd name="T4" fmla="*/ 5 w 38"/>
                <a:gd name="T5" fmla="*/ 0 h 22"/>
                <a:gd name="T6" fmla="*/ 38 w 38"/>
                <a:gd name="T7" fmla="*/ 0 h 22"/>
                <a:gd name="T8" fmla="*/ 35 w 3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35" y="22"/>
                  </a:moveTo>
                  <a:lnTo>
                    <a:pt x="0" y="22"/>
                  </a:lnTo>
                  <a:lnTo>
                    <a:pt x="5" y="0"/>
                  </a:lnTo>
                  <a:lnTo>
                    <a:pt x="38" y="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3298" y="1487"/>
              <a:ext cx="38" cy="24"/>
            </a:xfrm>
            <a:custGeom>
              <a:avLst/>
              <a:gdLst>
                <a:gd name="T0" fmla="*/ 35 w 38"/>
                <a:gd name="T1" fmla="*/ 24 h 24"/>
                <a:gd name="T2" fmla="*/ 0 w 38"/>
                <a:gd name="T3" fmla="*/ 24 h 24"/>
                <a:gd name="T4" fmla="*/ 5 w 38"/>
                <a:gd name="T5" fmla="*/ 0 h 24"/>
                <a:gd name="T6" fmla="*/ 38 w 38"/>
                <a:gd name="T7" fmla="*/ 0 h 24"/>
                <a:gd name="T8" fmla="*/ 35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35" y="24"/>
                  </a:moveTo>
                  <a:lnTo>
                    <a:pt x="0" y="24"/>
                  </a:lnTo>
                  <a:lnTo>
                    <a:pt x="5" y="0"/>
                  </a:lnTo>
                  <a:lnTo>
                    <a:pt x="38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286" y="1572"/>
              <a:ext cx="38" cy="24"/>
            </a:xfrm>
            <a:custGeom>
              <a:avLst/>
              <a:gdLst>
                <a:gd name="T0" fmla="*/ 36 w 38"/>
                <a:gd name="T1" fmla="*/ 24 h 24"/>
                <a:gd name="T2" fmla="*/ 0 w 38"/>
                <a:gd name="T3" fmla="*/ 24 h 24"/>
                <a:gd name="T4" fmla="*/ 3 w 38"/>
                <a:gd name="T5" fmla="*/ 0 h 24"/>
                <a:gd name="T6" fmla="*/ 38 w 38"/>
                <a:gd name="T7" fmla="*/ 0 h 24"/>
                <a:gd name="T8" fmla="*/ 36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36" y="24"/>
                  </a:moveTo>
                  <a:lnTo>
                    <a:pt x="0" y="24"/>
                  </a:lnTo>
                  <a:lnTo>
                    <a:pt x="3" y="0"/>
                  </a:lnTo>
                  <a:lnTo>
                    <a:pt x="38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3515" y="1395"/>
              <a:ext cx="185" cy="92"/>
            </a:xfrm>
            <a:custGeom>
              <a:avLst/>
              <a:gdLst>
                <a:gd name="T0" fmla="*/ 173 w 185"/>
                <a:gd name="T1" fmla="*/ 92 h 92"/>
                <a:gd name="T2" fmla="*/ 185 w 185"/>
                <a:gd name="T3" fmla="*/ 0 h 92"/>
                <a:gd name="T4" fmla="*/ 12 w 185"/>
                <a:gd name="T5" fmla="*/ 0 h 92"/>
                <a:gd name="T6" fmla="*/ 0 w 185"/>
                <a:gd name="T7" fmla="*/ 92 h 92"/>
                <a:gd name="T8" fmla="*/ 173 w 185"/>
                <a:gd name="T9" fmla="*/ 92 h 92"/>
                <a:gd name="T10" fmla="*/ 78 w 185"/>
                <a:gd name="T11" fmla="*/ 75 h 92"/>
                <a:gd name="T12" fmla="*/ 24 w 185"/>
                <a:gd name="T13" fmla="*/ 75 h 92"/>
                <a:gd name="T14" fmla="*/ 26 w 185"/>
                <a:gd name="T15" fmla="*/ 52 h 92"/>
                <a:gd name="T16" fmla="*/ 83 w 185"/>
                <a:gd name="T17" fmla="*/ 52 h 92"/>
                <a:gd name="T18" fmla="*/ 78 w 185"/>
                <a:gd name="T19" fmla="*/ 75 h 92"/>
                <a:gd name="T20" fmla="*/ 85 w 185"/>
                <a:gd name="T21" fmla="*/ 38 h 92"/>
                <a:gd name="T22" fmla="*/ 29 w 185"/>
                <a:gd name="T23" fmla="*/ 38 h 92"/>
                <a:gd name="T24" fmla="*/ 31 w 185"/>
                <a:gd name="T25" fmla="*/ 14 h 92"/>
                <a:gd name="T26" fmla="*/ 88 w 185"/>
                <a:gd name="T27" fmla="*/ 14 h 92"/>
                <a:gd name="T28" fmla="*/ 85 w 185"/>
                <a:gd name="T29" fmla="*/ 38 h 92"/>
                <a:gd name="T30" fmla="*/ 107 w 185"/>
                <a:gd name="T31" fmla="*/ 14 h 92"/>
                <a:gd name="T32" fmla="*/ 163 w 185"/>
                <a:gd name="T33" fmla="*/ 14 h 92"/>
                <a:gd name="T34" fmla="*/ 161 w 185"/>
                <a:gd name="T35" fmla="*/ 38 h 92"/>
                <a:gd name="T36" fmla="*/ 104 w 185"/>
                <a:gd name="T37" fmla="*/ 38 h 92"/>
                <a:gd name="T38" fmla="*/ 107 w 185"/>
                <a:gd name="T39" fmla="*/ 14 h 92"/>
                <a:gd name="T40" fmla="*/ 100 w 185"/>
                <a:gd name="T41" fmla="*/ 75 h 92"/>
                <a:gd name="T42" fmla="*/ 102 w 185"/>
                <a:gd name="T43" fmla="*/ 52 h 92"/>
                <a:gd name="T44" fmla="*/ 159 w 185"/>
                <a:gd name="T45" fmla="*/ 52 h 92"/>
                <a:gd name="T46" fmla="*/ 154 w 185"/>
                <a:gd name="T47" fmla="*/ 75 h 92"/>
                <a:gd name="T48" fmla="*/ 100 w 185"/>
                <a:gd name="T49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" h="92">
                  <a:moveTo>
                    <a:pt x="173" y="92"/>
                  </a:moveTo>
                  <a:lnTo>
                    <a:pt x="185" y="0"/>
                  </a:lnTo>
                  <a:lnTo>
                    <a:pt x="12" y="0"/>
                  </a:lnTo>
                  <a:lnTo>
                    <a:pt x="0" y="92"/>
                  </a:lnTo>
                  <a:lnTo>
                    <a:pt x="173" y="92"/>
                  </a:lnTo>
                  <a:close/>
                  <a:moveTo>
                    <a:pt x="78" y="75"/>
                  </a:moveTo>
                  <a:lnTo>
                    <a:pt x="24" y="75"/>
                  </a:lnTo>
                  <a:lnTo>
                    <a:pt x="26" y="52"/>
                  </a:lnTo>
                  <a:lnTo>
                    <a:pt x="83" y="52"/>
                  </a:lnTo>
                  <a:lnTo>
                    <a:pt x="78" y="75"/>
                  </a:lnTo>
                  <a:close/>
                  <a:moveTo>
                    <a:pt x="85" y="38"/>
                  </a:moveTo>
                  <a:lnTo>
                    <a:pt x="29" y="38"/>
                  </a:lnTo>
                  <a:lnTo>
                    <a:pt x="31" y="14"/>
                  </a:lnTo>
                  <a:lnTo>
                    <a:pt x="88" y="14"/>
                  </a:lnTo>
                  <a:lnTo>
                    <a:pt x="85" y="38"/>
                  </a:lnTo>
                  <a:close/>
                  <a:moveTo>
                    <a:pt x="107" y="14"/>
                  </a:moveTo>
                  <a:lnTo>
                    <a:pt x="163" y="14"/>
                  </a:lnTo>
                  <a:lnTo>
                    <a:pt x="161" y="38"/>
                  </a:lnTo>
                  <a:lnTo>
                    <a:pt x="104" y="38"/>
                  </a:lnTo>
                  <a:lnTo>
                    <a:pt x="107" y="14"/>
                  </a:lnTo>
                  <a:close/>
                  <a:moveTo>
                    <a:pt x="100" y="75"/>
                  </a:moveTo>
                  <a:lnTo>
                    <a:pt x="102" y="52"/>
                  </a:lnTo>
                  <a:lnTo>
                    <a:pt x="159" y="52"/>
                  </a:lnTo>
                  <a:lnTo>
                    <a:pt x="154" y="75"/>
                  </a:lnTo>
                  <a:lnTo>
                    <a:pt x="10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3511" y="1492"/>
              <a:ext cx="61" cy="30"/>
            </a:xfrm>
            <a:custGeom>
              <a:avLst/>
              <a:gdLst>
                <a:gd name="T0" fmla="*/ 40 w 61"/>
                <a:gd name="T1" fmla="*/ 0 h 30"/>
                <a:gd name="T2" fmla="*/ 30 w 61"/>
                <a:gd name="T3" fmla="*/ 14 h 30"/>
                <a:gd name="T4" fmla="*/ 2 w 61"/>
                <a:gd name="T5" fmla="*/ 14 h 30"/>
                <a:gd name="T6" fmla="*/ 0 w 61"/>
                <a:gd name="T7" fmla="*/ 30 h 30"/>
                <a:gd name="T8" fmla="*/ 40 w 61"/>
                <a:gd name="T9" fmla="*/ 30 h 30"/>
                <a:gd name="T10" fmla="*/ 61 w 61"/>
                <a:gd name="T11" fmla="*/ 0 h 30"/>
                <a:gd name="T12" fmla="*/ 40 w 6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0">
                  <a:moveTo>
                    <a:pt x="40" y="0"/>
                  </a:moveTo>
                  <a:lnTo>
                    <a:pt x="30" y="14"/>
                  </a:lnTo>
                  <a:lnTo>
                    <a:pt x="2" y="14"/>
                  </a:lnTo>
                  <a:lnTo>
                    <a:pt x="0" y="30"/>
                  </a:lnTo>
                  <a:lnTo>
                    <a:pt x="40" y="30"/>
                  </a:lnTo>
                  <a:lnTo>
                    <a:pt x="61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3629" y="1492"/>
              <a:ext cx="56" cy="30"/>
            </a:xfrm>
            <a:custGeom>
              <a:avLst/>
              <a:gdLst>
                <a:gd name="T0" fmla="*/ 21 w 56"/>
                <a:gd name="T1" fmla="*/ 0 h 30"/>
                <a:gd name="T2" fmla="*/ 26 w 56"/>
                <a:gd name="T3" fmla="*/ 14 h 30"/>
                <a:gd name="T4" fmla="*/ 56 w 56"/>
                <a:gd name="T5" fmla="*/ 14 h 30"/>
                <a:gd name="T6" fmla="*/ 54 w 56"/>
                <a:gd name="T7" fmla="*/ 30 h 30"/>
                <a:gd name="T8" fmla="*/ 12 w 56"/>
                <a:gd name="T9" fmla="*/ 30 h 30"/>
                <a:gd name="T10" fmla="*/ 0 w 56"/>
                <a:gd name="T11" fmla="*/ 0 h 30"/>
                <a:gd name="T12" fmla="*/ 21 w 5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0">
                  <a:moveTo>
                    <a:pt x="21" y="0"/>
                  </a:moveTo>
                  <a:lnTo>
                    <a:pt x="26" y="14"/>
                  </a:lnTo>
                  <a:lnTo>
                    <a:pt x="56" y="14"/>
                  </a:lnTo>
                  <a:lnTo>
                    <a:pt x="54" y="30"/>
                  </a:lnTo>
                  <a:lnTo>
                    <a:pt x="12" y="30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3499" y="1529"/>
              <a:ext cx="52" cy="67"/>
            </a:xfrm>
            <a:custGeom>
              <a:avLst/>
              <a:gdLst>
                <a:gd name="T0" fmla="*/ 26 w 52"/>
                <a:gd name="T1" fmla="*/ 67 h 67"/>
                <a:gd name="T2" fmla="*/ 0 w 52"/>
                <a:gd name="T3" fmla="*/ 67 h 67"/>
                <a:gd name="T4" fmla="*/ 26 w 52"/>
                <a:gd name="T5" fmla="*/ 38 h 67"/>
                <a:gd name="T6" fmla="*/ 30 w 52"/>
                <a:gd name="T7" fmla="*/ 0 h 67"/>
                <a:gd name="T8" fmla="*/ 52 w 52"/>
                <a:gd name="T9" fmla="*/ 0 h 67"/>
                <a:gd name="T10" fmla="*/ 47 w 52"/>
                <a:gd name="T11" fmla="*/ 41 h 67"/>
                <a:gd name="T12" fmla="*/ 26 w 52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7">
                  <a:moveTo>
                    <a:pt x="26" y="67"/>
                  </a:moveTo>
                  <a:lnTo>
                    <a:pt x="0" y="67"/>
                  </a:lnTo>
                  <a:lnTo>
                    <a:pt x="26" y="38"/>
                  </a:lnTo>
                  <a:lnTo>
                    <a:pt x="30" y="0"/>
                  </a:lnTo>
                  <a:lnTo>
                    <a:pt x="52" y="0"/>
                  </a:lnTo>
                  <a:lnTo>
                    <a:pt x="47" y="41"/>
                  </a:lnTo>
                  <a:lnTo>
                    <a:pt x="26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3631" y="1529"/>
              <a:ext cx="28" cy="67"/>
            </a:xfrm>
            <a:custGeom>
              <a:avLst/>
              <a:gdLst>
                <a:gd name="T0" fmla="*/ 19 w 28"/>
                <a:gd name="T1" fmla="*/ 67 h 67"/>
                <a:gd name="T2" fmla="*/ 0 w 28"/>
                <a:gd name="T3" fmla="*/ 67 h 67"/>
                <a:gd name="T4" fmla="*/ 10 w 28"/>
                <a:gd name="T5" fmla="*/ 0 h 67"/>
                <a:gd name="T6" fmla="*/ 28 w 28"/>
                <a:gd name="T7" fmla="*/ 0 h 67"/>
                <a:gd name="T8" fmla="*/ 19 w 28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7">
                  <a:moveTo>
                    <a:pt x="19" y="67"/>
                  </a:moveTo>
                  <a:lnTo>
                    <a:pt x="0" y="67"/>
                  </a:lnTo>
                  <a:lnTo>
                    <a:pt x="10" y="0"/>
                  </a:lnTo>
                  <a:lnTo>
                    <a:pt x="28" y="0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3452" y="1629"/>
              <a:ext cx="214" cy="198"/>
            </a:xfrm>
            <a:custGeom>
              <a:avLst/>
              <a:gdLst>
                <a:gd name="T0" fmla="*/ 181 w 214"/>
                <a:gd name="T1" fmla="*/ 0 h 198"/>
                <a:gd name="T2" fmla="*/ 158 w 214"/>
                <a:gd name="T3" fmla="*/ 155 h 198"/>
                <a:gd name="T4" fmla="*/ 70 w 214"/>
                <a:gd name="T5" fmla="*/ 0 h 198"/>
                <a:gd name="T6" fmla="*/ 30 w 214"/>
                <a:gd name="T7" fmla="*/ 0 h 198"/>
                <a:gd name="T8" fmla="*/ 0 w 214"/>
                <a:gd name="T9" fmla="*/ 198 h 198"/>
                <a:gd name="T10" fmla="*/ 33 w 214"/>
                <a:gd name="T11" fmla="*/ 198 h 198"/>
                <a:gd name="T12" fmla="*/ 56 w 214"/>
                <a:gd name="T13" fmla="*/ 40 h 198"/>
                <a:gd name="T14" fmla="*/ 144 w 214"/>
                <a:gd name="T15" fmla="*/ 198 h 198"/>
                <a:gd name="T16" fmla="*/ 184 w 214"/>
                <a:gd name="T17" fmla="*/ 198 h 198"/>
                <a:gd name="T18" fmla="*/ 214 w 214"/>
                <a:gd name="T19" fmla="*/ 0 h 198"/>
                <a:gd name="T20" fmla="*/ 181 w 214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98">
                  <a:moveTo>
                    <a:pt x="181" y="0"/>
                  </a:moveTo>
                  <a:lnTo>
                    <a:pt x="158" y="155"/>
                  </a:lnTo>
                  <a:lnTo>
                    <a:pt x="70" y="0"/>
                  </a:lnTo>
                  <a:lnTo>
                    <a:pt x="30" y="0"/>
                  </a:lnTo>
                  <a:lnTo>
                    <a:pt x="0" y="198"/>
                  </a:lnTo>
                  <a:lnTo>
                    <a:pt x="33" y="198"/>
                  </a:lnTo>
                  <a:lnTo>
                    <a:pt x="56" y="40"/>
                  </a:lnTo>
                  <a:lnTo>
                    <a:pt x="144" y="198"/>
                  </a:lnTo>
                  <a:lnTo>
                    <a:pt x="184" y="198"/>
                  </a:lnTo>
                  <a:lnTo>
                    <a:pt x="214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286" y="1629"/>
              <a:ext cx="173" cy="198"/>
            </a:xfrm>
            <a:custGeom>
              <a:avLst/>
              <a:gdLst>
                <a:gd name="T0" fmla="*/ 34 w 73"/>
                <a:gd name="T1" fmla="*/ 13 h 84"/>
                <a:gd name="T2" fmla="*/ 71 w 73"/>
                <a:gd name="T3" fmla="*/ 13 h 84"/>
                <a:gd name="T4" fmla="*/ 73 w 73"/>
                <a:gd name="T5" fmla="*/ 0 h 84"/>
                <a:gd name="T6" fmla="*/ 28 w 73"/>
                <a:gd name="T7" fmla="*/ 0 h 84"/>
                <a:gd name="T8" fmla="*/ 5 w 73"/>
                <a:gd name="T9" fmla="*/ 19 h 84"/>
                <a:gd name="T10" fmla="*/ 0 w 73"/>
                <a:gd name="T11" fmla="*/ 61 h 84"/>
                <a:gd name="T12" fmla="*/ 8 w 73"/>
                <a:gd name="T13" fmla="*/ 73 h 84"/>
                <a:gd name="T14" fmla="*/ 5 w 73"/>
                <a:gd name="T15" fmla="*/ 80 h 84"/>
                <a:gd name="T16" fmla="*/ 16 w 73"/>
                <a:gd name="T17" fmla="*/ 84 h 84"/>
                <a:gd name="T18" fmla="*/ 60 w 73"/>
                <a:gd name="T19" fmla="*/ 84 h 84"/>
                <a:gd name="T20" fmla="*/ 62 w 73"/>
                <a:gd name="T21" fmla="*/ 70 h 84"/>
                <a:gd name="T22" fmla="*/ 26 w 73"/>
                <a:gd name="T23" fmla="*/ 70 h 84"/>
                <a:gd name="T24" fmla="*/ 14 w 73"/>
                <a:gd name="T25" fmla="*/ 58 h 84"/>
                <a:gd name="T26" fmla="*/ 18 w 73"/>
                <a:gd name="T27" fmla="*/ 25 h 84"/>
                <a:gd name="T28" fmla="*/ 34 w 73"/>
                <a:gd name="T2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84">
                  <a:moveTo>
                    <a:pt x="34" y="13"/>
                  </a:moveTo>
                  <a:cubicBezTo>
                    <a:pt x="71" y="13"/>
                    <a:pt x="71" y="13"/>
                    <a:pt x="71" y="1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7" y="0"/>
                    <a:pt x="7" y="8"/>
                    <a:pt x="5" y="1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5" y="62"/>
                    <a:pt x="9" y="68"/>
                    <a:pt x="8" y="73"/>
                  </a:cubicBezTo>
                  <a:cubicBezTo>
                    <a:pt x="8" y="76"/>
                    <a:pt x="7" y="78"/>
                    <a:pt x="5" y="80"/>
                  </a:cubicBezTo>
                  <a:cubicBezTo>
                    <a:pt x="8" y="82"/>
                    <a:pt x="11" y="84"/>
                    <a:pt x="16" y="84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0" y="70"/>
                    <a:pt x="13" y="66"/>
                    <a:pt x="14" y="5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16"/>
                    <a:pt x="26" y="13"/>
                    <a:pt x="34" y="13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20"/>
            <p:cNvSpPr>
              <a:spLocks noChangeArrowheads="1"/>
            </p:cNvSpPr>
            <p:nvPr/>
          </p:nvSpPr>
          <p:spPr bwMode="auto">
            <a:xfrm>
              <a:off x="3253" y="1775"/>
              <a:ext cx="50" cy="50"/>
            </a:xfrm>
            <a:prstGeom prst="ellipse">
              <a:avLst/>
            </a:pr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1"/>
            <p:cNvSpPr>
              <a:spLocks/>
            </p:cNvSpPr>
            <p:nvPr/>
          </p:nvSpPr>
          <p:spPr bwMode="auto">
            <a:xfrm>
              <a:off x="2074" y="1673"/>
              <a:ext cx="1156" cy="159"/>
            </a:xfrm>
            <a:custGeom>
              <a:avLst/>
              <a:gdLst>
                <a:gd name="T0" fmla="*/ 475 w 489"/>
                <a:gd name="T1" fmla="*/ 62 h 67"/>
                <a:gd name="T2" fmla="*/ 268 w 489"/>
                <a:gd name="T3" fmla="*/ 23 h 67"/>
                <a:gd name="T4" fmla="*/ 43 w 489"/>
                <a:gd name="T5" fmla="*/ 48 h 67"/>
                <a:gd name="T6" fmla="*/ 0 w 489"/>
                <a:gd name="T7" fmla="*/ 65 h 67"/>
                <a:gd name="T8" fmla="*/ 26 w 489"/>
                <a:gd name="T9" fmla="*/ 51 h 67"/>
                <a:gd name="T10" fmla="*/ 265 w 489"/>
                <a:gd name="T11" fmla="*/ 9 h 67"/>
                <a:gd name="T12" fmla="*/ 489 w 489"/>
                <a:gd name="T13" fmla="*/ 67 h 67"/>
                <a:gd name="T14" fmla="*/ 475 w 489"/>
                <a:gd name="T15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67">
                  <a:moveTo>
                    <a:pt x="475" y="62"/>
                  </a:moveTo>
                  <a:cubicBezTo>
                    <a:pt x="449" y="54"/>
                    <a:pt x="381" y="30"/>
                    <a:pt x="268" y="23"/>
                  </a:cubicBezTo>
                  <a:cubicBezTo>
                    <a:pt x="160" y="17"/>
                    <a:pt x="83" y="36"/>
                    <a:pt x="43" y="48"/>
                  </a:cubicBezTo>
                  <a:cubicBezTo>
                    <a:pt x="37" y="51"/>
                    <a:pt x="0" y="65"/>
                    <a:pt x="0" y="65"/>
                  </a:cubicBezTo>
                  <a:cubicBezTo>
                    <a:pt x="0" y="65"/>
                    <a:pt x="22" y="53"/>
                    <a:pt x="26" y="51"/>
                  </a:cubicBezTo>
                  <a:cubicBezTo>
                    <a:pt x="31" y="48"/>
                    <a:pt x="123" y="0"/>
                    <a:pt x="265" y="9"/>
                  </a:cubicBezTo>
                  <a:cubicBezTo>
                    <a:pt x="398" y="17"/>
                    <a:pt x="478" y="60"/>
                    <a:pt x="489" y="67"/>
                  </a:cubicBezTo>
                  <a:cubicBezTo>
                    <a:pt x="489" y="67"/>
                    <a:pt x="481" y="64"/>
                    <a:pt x="475" y="62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2"/>
            <p:cNvSpPr>
              <a:spLocks/>
            </p:cNvSpPr>
            <p:nvPr/>
          </p:nvSpPr>
          <p:spPr bwMode="auto">
            <a:xfrm>
              <a:off x="2058" y="1395"/>
              <a:ext cx="347" cy="382"/>
            </a:xfrm>
            <a:custGeom>
              <a:avLst/>
              <a:gdLst>
                <a:gd name="T0" fmla="*/ 78 w 147"/>
                <a:gd name="T1" fmla="*/ 148 h 162"/>
                <a:gd name="T2" fmla="*/ 85 w 147"/>
                <a:gd name="T3" fmla="*/ 99 h 162"/>
                <a:gd name="T4" fmla="*/ 147 w 147"/>
                <a:gd name="T5" fmla="*/ 0 h 162"/>
                <a:gd name="T6" fmla="*/ 115 w 147"/>
                <a:gd name="T7" fmla="*/ 0 h 162"/>
                <a:gd name="T8" fmla="*/ 72 w 147"/>
                <a:gd name="T9" fmla="*/ 70 h 162"/>
                <a:gd name="T10" fmla="*/ 32 w 147"/>
                <a:gd name="T11" fmla="*/ 0 h 162"/>
                <a:gd name="T12" fmla="*/ 0 w 147"/>
                <a:gd name="T13" fmla="*/ 0 h 162"/>
                <a:gd name="T14" fmla="*/ 54 w 147"/>
                <a:gd name="T15" fmla="*/ 96 h 162"/>
                <a:gd name="T16" fmla="*/ 45 w 147"/>
                <a:gd name="T17" fmla="*/ 162 h 162"/>
                <a:gd name="T18" fmla="*/ 78 w 147"/>
                <a:gd name="T19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62">
                  <a:moveTo>
                    <a:pt x="78" y="148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105"/>
                    <a:pt x="45" y="162"/>
                    <a:pt x="45" y="162"/>
                  </a:cubicBezTo>
                  <a:cubicBezTo>
                    <a:pt x="45" y="162"/>
                    <a:pt x="55" y="157"/>
                    <a:pt x="78" y="148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3"/>
            <p:cNvSpPr>
              <a:spLocks/>
            </p:cNvSpPr>
            <p:nvPr/>
          </p:nvSpPr>
          <p:spPr bwMode="auto">
            <a:xfrm>
              <a:off x="3019" y="1395"/>
              <a:ext cx="265" cy="397"/>
            </a:xfrm>
            <a:custGeom>
              <a:avLst/>
              <a:gdLst>
                <a:gd name="T0" fmla="*/ 67 w 112"/>
                <a:gd name="T1" fmla="*/ 164 h 168"/>
                <a:gd name="T2" fmla="*/ 78 w 112"/>
                <a:gd name="T3" fmla="*/ 157 h 168"/>
                <a:gd name="T4" fmla="*/ 85 w 112"/>
                <a:gd name="T5" fmla="*/ 149 h 168"/>
                <a:gd name="T6" fmla="*/ 90 w 112"/>
                <a:gd name="T7" fmla="*/ 137 h 168"/>
                <a:gd name="T8" fmla="*/ 112 w 112"/>
                <a:gd name="T9" fmla="*/ 0 h 168"/>
                <a:gd name="T10" fmla="*/ 84 w 112"/>
                <a:gd name="T11" fmla="*/ 0 h 168"/>
                <a:gd name="T12" fmla="*/ 66 w 112"/>
                <a:gd name="T13" fmla="*/ 115 h 168"/>
                <a:gd name="T14" fmla="*/ 41 w 112"/>
                <a:gd name="T15" fmla="*/ 146 h 168"/>
                <a:gd name="T16" fmla="*/ 0 w 112"/>
                <a:gd name="T17" fmla="*/ 146 h 168"/>
                <a:gd name="T18" fmla="*/ 59 w 112"/>
                <a:gd name="T19" fmla="*/ 168 h 168"/>
                <a:gd name="T20" fmla="*/ 67 w 112"/>
                <a:gd name="T21" fmla="*/ 1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68">
                  <a:moveTo>
                    <a:pt x="67" y="164"/>
                  </a:moveTo>
                  <a:cubicBezTo>
                    <a:pt x="71" y="162"/>
                    <a:pt x="75" y="160"/>
                    <a:pt x="78" y="157"/>
                  </a:cubicBezTo>
                  <a:cubicBezTo>
                    <a:pt x="81" y="155"/>
                    <a:pt x="83" y="152"/>
                    <a:pt x="85" y="149"/>
                  </a:cubicBezTo>
                  <a:cubicBezTo>
                    <a:pt x="87" y="145"/>
                    <a:pt x="89" y="142"/>
                    <a:pt x="90" y="137"/>
                  </a:cubicBezTo>
                  <a:cubicBezTo>
                    <a:pt x="92" y="129"/>
                    <a:pt x="112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68" y="108"/>
                    <a:pt x="66" y="115"/>
                  </a:cubicBezTo>
                  <a:cubicBezTo>
                    <a:pt x="65" y="120"/>
                    <a:pt x="60" y="143"/>
                    <a:pt x="41" y="146"/>
                  </a:cubicBezTo>
                  <a:cubicBezTo>
                    <a:pt x="26" y="148"/>
                    <a:pt x="0" y="146"/>
                    <a:pt x="0" y="146"/>
                  </a:cubicBezTo>
                  <a:cubicBezTo>
                    <a:pt x="26" y="154"/>
                    <a:pt x="45" y="162"/>
                    <a:pt x="59" y="168"/>
                  </a:cubicBezTo>
                  <a:cubicBezTo>
                    <a:pt x="61" y="167"/>
                    <a:pt x="65" y="166"/>
                    <a:pt x="67" y="164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4"/>
            <p:cNvSpPr>
              <a:spLocks/>
            </p:cNvSpPr>
            <p:nvPr/>
          </p:nvSpPr>
          <p:spPr bwMode="auto">
            <a:xfrm>
              <a:off x="2658" y="1395"/>
              <a:ext cx="406" cy="342"/>
            </a:xfrm>
            <a:custGeom>
              <a:avLst/>
              <a:gdLst>
                <a:gd name="T0" fmla="*/ 172 w 172"/>
                <a:gd name="T1" fmla="*/ 0 h 145"/>
                <a:gd name="T2" fmla="*/ 142 w 172"/>
                <a:gd name="T3" fmla="*/ 0 h 145"/>
                <a:gd name="T4" fmla="*/ 122 w 172"/>
                <a:gd name="T5" fmla="*/ 132 h 145"/>
                <a:gd name="T6" fmla="*/ 48 w 172"/>
                <a:gd name="T7" fmla="*/ 0 h 145"/>
                <a:gd name="T8" fmla="*/ 18 w 172"/>
                <a:gd name="T9" fmla="*/ 0 h 145"/>
                <a:gd name="T10" fmla="*/ 0 w 172"/>
                <a:gd name="T11" fmla="*/ 120 h 145"/>
                <a:gd name="T12" fmla="*/ 8 w 172"/>
                <a:gd name="T13" fmla="*/ 120 h 145"/>
                <a:gd name="T14" fmla="*/ 27 w 172"/>
                <a:gd name="T15" fmla="*/ 121 h 145"/>
                <a:gd name="T16" fmla="*/ 39 w 172"/>
                <a:gd name="T17" fmla="*/ 40 h 145"/>
                <a:gd name="T18" fmla="*/ 90 w 172"/>
                <a:gd name="T19" fmla="*/ 130 h 145"/>
                <a:gd name="T20" fmla="*/ 150 w 172"/>
                <a:gd name="T21" fmla="*/ 145 h 145"/>
                <a:gd name="T22" fmla="*/ 172 w 172"/>
                <a:gd name="T2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45">
                  <a:moveTo>
                    <a:pt x="172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10" y="109"/>
                    <a:pt x="48" y="0"/>
                    <a:pt x="4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" y="120"/>
                    <a:pt x="4" y="120"/>
                    <a:pt x="8" y="120"/>
                  </a:cubicBezTo>
                  <a:cubicBezTo>
                    <a:pt x="14" y="120"/>
                    <a:pt x="21" y="121"/>
                    <a:pt x="27" y="12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70" y="94"/>
                    <a:pt x="90" y="130"/>
                  </a:cubicBezTo>
                  <a:cubicBezTo>
                    <a:pt x="117" y="135"/>
                    <a:pt x="141" y="142"/>
                    <a:pt x="150" y="145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5"/>
            <p:cNvSpPr>
              <a:spLocks/>
            </p:cNvSpPr>
            <p:nvPr/>
          </p:nvSpPr>
          <p:spPr bwMode="auto">
            <a:xfrm>
              <a:off x="2273" y="1395"/>
              <a:ext cx="368" cy="340"/>
            </a:xfrm>
            <a:custGeom>
              <a:avLst/>
              <a:gdLst>
                <a:gd name="T0" fmla="*/ 123 w 156"/>
                <a:gd name="T1" fmla="*/ 0 h 144"/>
                <a:gd name="T2" fmla="*/ 83 w 156"/>
                <a:gd name="T3" fmla="*/ 0 h 144"/>
                <a:gd name="T4" fmla="*/ 0 w 156"/>
                <a:gd name="T5" fmla="*/ 144 h 144"/>
                <a:gd name="T6" fmla="*/ 112 w 156"/>
                <a:gd name="T7" fmla="*/ 121 h 144"/>
                <a:gd name="T8" fmla="*/ 55 w 156"/>
                <a:gd name="T9" fmla="*/ 100 h 144"/>
                <a:gd name="T10" fmla="*/ 100 w 156"/>
                <a:gd name="T11" fmla="*/ 22 h 144"/>
                <a:gd name="T12" fmla="*/ 129 w 156"/>
                <a:gd name="T13" fmla="*/ 120 h 144"/>
                <a:gd name="T14" fmla="*/ 143 w 156"/>
                <a:gd name="T15" fmla="*/ 120 h 144"/>
                <a:gd name="T16" fmla="*/ 156 w 156"/>
                <a:gd name="T17" fmla="*/ 120 h 144"/>
                <a:gd name="T18" fmla="*/ 123 w 156"/>
                <a:gd name="T1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44">
                  <a:moveTo>
                    <a:pt x="123" y="0"/>
                  </a:moveTo>
                  <a:cubicBezTo>
                    <a:pt x="115" y="0"/>
                    <a:pt x="94" y="0"/>
                    <a:pt x="83" y="0"/>
                  </a:cubicBezTo>
                  <a:cubicBezTo>
                    <a:pt x="77" y="12"/>
                    <a:pt x="0" y="144"/>
                    <a:pt x="0" y="144"/>
                  </a:cubicBezTo>
                  <a:cubicBezTo>
                    <a:pt x="51" y="125"/>
                    <a:pt x="99" y="122"/>
                    <a:pt x="112" y="121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6" y="120"/>
                    <a:pt x="135" y="120"/>
                    <a:pt x="143" y="120"/>
                  </a:cubicBezTo>
                  <a:cubicBezTo>
                    <a:pt x="146" y="120"/>
                    <a:pt x="153" y="120"/>
                    <a:pt x="156" y="12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6"/>
            <p:cNvSpPr>
              <a:spLocks/>
            </p:cNvSpPr>
            <p:nvPr/>
          </p:nvSpPr>
          <p:spPr bwMode="auto">
            <a:xfrm>
              <a:off x="2452" y="1539"/>
              <a:ext cx="74" cy="101"/>
            </a:xfrm>
            <a:custGeom>
              <a:avLst/>
              <a:gdLst>
                <a:gd name="T0" fmla="*/ 74 w 74"/>
                <a:gd name="T1" fmla="*/ 101 h 101"/>
                <a:gd name="T2" fmla="*/ 0 w 74"/>
                <a:gd name="T3" fmla="*/ 75 h 101"/>
                <a:gd name="T4" fmla="*/ 45 w 74"/>
                <a:gd name="T5" fmla="*/ 0 h 101"/>
                <a:gd name="T6" fmla="*/ 74 w 74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101">
                  <a:moveTo>
                    <a:pt x="74" y="101"/>
                  </a:moveTo>
                  <a:lnTo>
                    <a:pt x="0" y="75"/>
                  </a:lnTo>
                  <a:lnTo>
                    <a:pt x="45" y="0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2178" y="1787"/>
              <a:ext cx="59" cy="54"/>
            </a:xfrm>
            <a:custGeom>
              <a:avLst/>
              <a:gdLst>
                <a:gd name="T0" fmla="*/ 6 w 25"/>
                <a:gd name="T1" fmla="*/ 12 h 23"/>
                <a:gd name="T2" fmla="*/ 3 w 25"/>
                <a:gd name="T3" fmla="*/ 8 h 23"/>
                <a:gd name="T4" fmla="*/ 5 w 25"/>
                <a:gd name="T5" fmla="*/ 18 h 23"/>
                <a:gd name="T6" fmla="*/ 2 w 25"/>
                <a:gd name="T7" fmla="*/ 23 h 23"/>
                <a:gd name="T8" fmla="*/ 3 w 25"/>
                <a:gd name="T9" fmla="*/ 18 h 23"/>
                <a:gd name="T10" fmla="*/ 7 w 25"/>
                <a:gd name="T11" fmla="*/ 16 h 23"/>
                <a:gd name="T12" fmla="*/ 9 w 25"/>
                <a:gd name="T13" fmla="*/ 4 h 23"/>
                <a:gd name="T14" fmla="*/ 4 w 25"/>
                <a:gd name="T15" fmla="*/ 3 h 23"/>
                <a:gd name="T16" fmla="*/ 9 w 25"/>
                <a:gd name="T17" fmla="*/ 4 h 23"/>
                <a:gd name="T18" fmla="*/ 7 w 25"/>
                <a:gd name="T19" fmla="*/ 23 h 23"/>
                <a:gd name="T20" fmla="*/ 9 w 25"/>
                <a:gd name="T21" fmla="*/ 21 h 23"/>
                <a:gd name="T22" fmla="*/ 13 w 25"/>
                <a:gd name="T23" fmla="*/ 20 h 23"/>
                <a:gd name="T24" fmla="*/ 18 w 25"/>
                <a:gd name="T25" fmla="*/ 3 h 23"/>
                <a:gd name="T26" fmla="*/ 25 w 25"/>
                <a:gd name="T27" fmla="*/ 6 h 23"/>
                <a:gd name="T28" fmla="*/ 23 w 25"/>
                <a:gd name="T29" fmla="*/ 8 h 23"/>
                <a:gd name="T30" fmla="*/ 11 w 25"/>
                <a:gd name="T31" fmla="*/ 5 h 23"/>
                <a:gd name="T32" fmla="*/ 9 w 25"/>
                <a:gd name="T33" fmla="*/ 7 h 23"/>
                <a:gd name="T34" fmla="*/ 9 w 25"/>
                <a:gd name="T35" fmla="*/ 3 h 23"/>
                <a:gd name="T36" fmla="*/ 15 w 25"/>
                <a:gd name="T37" fmla="*/ 1 h 23"/>
                <a:gd name="T38" fmla="*/ 18 w 25"/>
                <a:gd name="T39" fmla="*/ 3 h 23"/>
                <a:gd name="T40" fmla="*/ 22 w 25"/>
                <a:gd name="T41" fmla="*/ 7 h 23"/>
                <a:gd name="T42" fmla="*/ 18 w 25"/>
                <a:gd name="T43" fmla="*/ 8 h 23"/>
                <a:gd name="T44" fmla="*/ 17 w 25"/>
                <a:gd name="T45" fmla="*/ 10 h 23"/>
                <a:gd name="T46" fmla="*/ 22 w 25"/>
                <a:gd name="T47" fmla="*/ 13 h 23"/>
                <a:gd name="T48" fmla="*/ 22 w 25"/>
                <a:gd name="T49" fmla="*/ 18 h 23"/>
                <a:gd name="T50" fmla="*/ 20 w 25"/>
                <a:gd name="T51" fmla="*/ 20 h 23"/>
                <a:gd name="T52" fmla="*/ 21 w 25"/>
                <a:gd name="T53" fmla="*/ 23 h 23"/>
                <a:gd name="T54" fmla="*/ 17 w 25"/>
                <a:gd name="T55" fmla="*/ 20 h 23"/>
                <a:gd name="T56" fmla="*/ 9 w 25"/>
                <a:gd name="T57" fmla="*/ 18 h 23"/>
                <a:gd name="T58" fmla="*/ 10 w 25"/>
                <a:gd name="T59" fmla="*/ 13 h 23"/>
                <a:gd name="T60" fmla="*/ 15 w 25"/>
                <a:gd name="T61" fmla="*/ 10 h 23"/>
                <a:gd name="T62" fmla="*/ 15 w 25"/>
                <a:gd name="T63" fmla="*/ 8 h 23"/>
                <a:gd name="T64" fmla="*/ 12 w 25"/>
                <a:gd name="T65" fmla="*/ 7 h 23"/>
                <a:gd name="T66" fmla="*/ 19 w 25"/>
                <a:gd name="T67" fmla="*/ 7 h 23"/>
                <a:gd name="T68" fmla="*/ 15 w 25"/>
                <a:gd name="T69" fmla="*/ 12 h 23"/>
                <a:gd name="T70" fmla="*/ 11 w 25"/>
                <a:gd name="T71" fmla="*/ 14 h 23"/>
                <a:gd name="T72" fmla="*/ 14 w 25"/>
                <a:gd name="T73" fmla="*/ 17 h 23"/>
                <a:gd name="T74" fmla="*/ 11 w 25"/>
                <a:gd name="T75" fmla="*/ 15 h 23"/>
                <a:gd name="T76" fmla="*/ 14 w 25"/>
                <a:gd name="T77" fmla="*/ 17 h 23"/>
                <a:gd name="T78" fmla="*/ 21 w 25"/>
                <a:gd name="T79" fmla="*/ 12 h 23"/>
                <a:gd name="T80" fmla="*/ 17 w 25"/>
                <a:gd name="T81" fmla="*/ 14 h 23"/>
                <a:gd name="T82" fmla="*/ 20 w 25"/>
                <a:gd name="T83" fmla="*/ 17 h 23"/>
                <a:gd name="T84" fmla="*/ 16 w 25"/>
                <a:gd name="T85" fmla="*/ 15 h 23"/>
                <a:gd name="T86" fmla="*/ 20 w 25"/>
                <a:gd name="T8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" h="23">
                  <a:moveTo>
                    <a:pt x="7" y="10"/>
                  </a:moveTo>
                  <a:cubicBezTo>
                    <a:pt x="6" y="11"/>
                    <a:pt x="6" y="11"/>
                    <a:pt x="6" y="12"/>
                  </a:cubicBezTo>
                  <a:cubicBezTo>
                    <a:pt x="5" y="11"/>
                    <a:pt x="4" y="10"/>
                    <a:pt x="2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5" y="9"/>
                    <a:pt x="6" y="10"/>
                    <a:pt x="7" y="10"/>
                  </a:cubicBezTo>
                  <a:close/>
                  <a:moveTo>
                    <a:pt x="5" y="18"/>
                  </a:moveTo>
                  <a:cubicBezTo>
                    <a:pt x="4" y="19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1" y="22"/>
                    <a:pt x="1" y="22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6" y="15"/>
                    <a:pt x="7" y="15"/>
                    <a:pt x="7" y="16"/>
                  </a:cubicBezTo>
                  <a:cubicBezTo>
                    <a:pt x="6" y="17"/>
                    <a:pt x="5" y="18"/>
                    <a:pt x="5" y="18"/>
                  </a:cubicBezTo>
                  <a:close/>
                  <a:moveTo>
                    <a:pt x="9" y="4"/>
                  </a:moveTo>
                  <a:cubicBezTo>
                    <a:pt x="8" y="4"/>
                    <a:pt x="8" y="5"/>
                    <a:pt x="7" y="5"/>
                  </a:cubicBezTo>
                  <a:cubicBezTo>
                    <a:pt x="6" y="4"/>
                    <a:pt x="4" y="3"/>
                    <a:pt x="4" y="3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7" y="3"/>
                    <a:pt x="8" y="3"/>
                    <a:pt x="9" y="4"/>
                  </a:cubicBezTo>
                  <a:close/>
                  <a:moveTo>
                    <a:pt x="11" y="21"/>
                  </a:moveTo>
                  <a:cubicBezTo>
                    <a:pt x="10" y="22"/>
                    <a:pt x="9" y="23"/>
                    <a:pt x="7" y="23"/>
                  </a:cubicBezTo>
                  <a:cubicBezTo>
                    <a:pt x="7" y="23"/>
                    <a:pt x="7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0"/>
                    <a:pt x="11" y="19"/>
                    <a:pt x="12" y="19"/>
                  </a:cubicBezTo>
                  <a:cubicBezTo>
                    <a:pt x="12" y="19"/>
                    <a:pt x="13" y="19"/>
                    <a:pt x="13" y="20"/>
                  </a:cubicBezTo>
                  <a:cubicBezTo>
                    <a:pt x="13" y="20"/>
                    <a:pt x="12" y="21"/>
                    <a:pt x="11" y="21"/>
                  </a:cubicBezTo>
                  <a:close/>
                  <a:moveTo>
                    <a:pt x="18" y="3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5" y="6"/>
                    <a:pt x="25" y="7"/>
                    <a:pt x="25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2"/>
                    <a:pt x="15" y="1"/>
                  </a:cubicBezTo>
                  <a:cubicBezTo>
                    <a:pt x="16" y="1"/>
                    <a:pt x="17" y="1"/>
                    <a:pt x="17" y="0"/>
                  </a:cubicBezTo>
                  <a:cubicBezTo>
                    <a:pt x="18" y="2"/>
                    <a:pt x="18" y="3"/>
                    <a:pt x="18" y="3"/>
                  </a:cubicBezTo>
                  <a:close/>
                  <a:moveTo>
                    <a:pt x="19" y="7"/>
                  </a:moveTo>
                  <a:cubicBezTo>
                    <a:pt x="20" y="7"/>
                    <a:pt x="21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2" y="12"/>
                    <a:pt x="22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9"/>
                    <a:pt x="19" y="19"/>
                    <a:pt x="20" y="20"/>
                  </a:cubicBezTo>
                  <a:cubicBezTo>
                    <a:pt x="21" y="20"/>
                    <a:pt x="22" y="21"/>
                    <a:pt x="23" y="22"/>
                  </a:cubicBezTo>
                  <a:cubicBezTo>
                    <a:pt x="22" y="22"/>
                    <a:pt x="22" y="23"/>
                    <a:pt x="21" y="23"/>
                  </a:cubicBezTo>
                  <a:cubicBezTo>
                    <a:pt x="21" y="22"/>
                    <a:pt x="20" y="22"/>
                    <a:pt x="19" y="21"/>
                  </a:cubicBezTo>
                  <a:cubicBezTo>
                    <a:pt x="18" y="21"/>
                    <a:pt x="17" y="20"/>
                    <a:pt x="17" y="20"/>
                  </a:cubicBezTo>
                  <a:cubicBezTo>
                    <a:pt x="17" y="19"/>
                    <a:pt x="18" y="19"/>
                    <a:pt x="1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lnTo>
                    <a:pt x="19" y="7"/>
                  </a:lnTo>
                  <a:close/>
                  <a:moveTo>
                    <a:pt x="15" y="14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5" y="14"/>
                  </a:lnTo>
                  <a:close/>
                  <a:moveTo>
                    <a:pt x="14" y="1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4" y="17"/>
                  </a:lnTo>
                  <a:close/>
                  <a:moveTo>
                    <a:pt x="20" y="14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4"/>
                    <a:pt x="17" y="14"/>
                    <a:pt x="17" y="14"/>
                  </a:cubicBezTo>
                  <a:lnTo>
                    <a:pt x="20" y="14"/>
                  </a:lnTo>
                  <a:close/>
                  <a:moveTo>
                    <a:pt x="20" y="17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2322" y="1789"/>
              <a:ext cx="55" cy="50"/>
            </a:xfrm>
            <a:custGeom>
              <a:avLst/>
              <a:gdLst>
                <a:gd name="T0" fmla="*/ 20 w 23"/>
                <a:gd name="T1" fmla="*/ 7 h 21"/>
                <a:gd name="T2" fmla="*/ 23 w 23"/>
                <a:gd name="T3" fmla="*/ 7 h 21"/>
                <a:gd name="T4" fmla="*/ 23 w 23"/>
                <a:gd name="T5" fmla="*/ 9 h 21"/>
                <a:gd name="T6" fmla="*/ 20 w 23"/>
                <a:gd name="T7" fmla="*/ 9 h 21"/>
                <a:gd name="T8" fmla="*/ 13 w 23"/>
                <a:gd name="T9" fmla="*/ 9 h 21"/>
                <a:gd name="T10" fmla="*/ 12 w 23"/>
                <a:gd name="T11" fmla="*/ 19 h 21"/>
                <a:gd name="T12" fmla="*/ 10 w 23"/>
                <a:gd name="T13" fmla="*/ 21 h 21"/>
                <a:gd name="T14" fmla="*/ 7 w 23"/>
                <a:gd name="T15" fmla="*/ 21 h 21"/>
                <a:gd name="T16" fmla="*/ 7 w 23"/>
                <a:gd name="T17" fmla="*/ 19 h 21"/>
                <a:gd name="T18" fmla="*/ 9 w 23"/>
                <a:gd name="T19" fmla="*/ 19 h 21"/>
                <a:gd name="T20" fmla="*/ 10 w 23"/>
                <a:gd name="T21" fmla="*/ 18 h 21"/>
                <a:gd name="T22" fmla="*/ 11 w 23"/>
                <a:gd name="T23" fmla="*/ 9 h 21"/>
                <a:gd name="T24" fmla="*/ 5 w 23"/>
                <a:gd name="T25" fmla="*/ 9 h 21"/>
                <a:gd name="T26" fmla="*/ 2 w 23"/>
                <a:gd name="T27" fmla="*/ 9 h 21"/>
                <a:gd name="T28" fmla="*/ 2 w 23"/>
                <a:gd name="T29" fmla="*/ 7 h 21"/>
                <a:gd name="T30" fmla="*/ 5 w 23"/>
                <a:gd name="T31" fmla="*/ 7 h 21"/>
                <a:gd name="T32" fmla="*/ 20 w 23"/>
                <a:gd name="T33" fmla="*/ 7 h 21"/>
                <a:gd name="T34" fmla="*/ 5 w 23"/>
                <a:gd name="T35" fmla="*/ 15 h 21"/>
                <a:gd name="T36" fmla="*/ 2 w 23"/>
                <a:gd name="T37" fmla="*/ 19 h 21"/>
                <a:gd name="T38" fmla="*/ 0 w 23"/>
                <a:gd name="T39" fmla="*/ 18 h 21"/>
                <a:gd name="T40" fmla="*/ 4 w 23"/>
                <a:gd name="T41" fmla="*/ 15 h 21"/>
                <a:gd name="T42" fmla="*/ 6 w 23"/>
                <a:gd name="T43" fmla="*/ 11 h 21"/>
                <a:gd name="T44" fmla="*/ 8 w 23"/>
                <a:gd name="T45" fmla="*/ 12 h 21"/>
                <a:gd name="T46" fmla="*/ 5 w 23"/>
                <a:gd name="T47" fmla="*/ 15 h 21"/>
                <a:gd name="T48" fmla="*/ 18 w 23"/>
                <a:gd name="T49" fmla="*/ 0 h 21"/>
                <a:gd name="T50" fmla="*/ 21 w 23"/>
                <a:gd name="T51" fmla="*/ 0 h 21"/>
                <a:gd name="T52" fmla="*/ 21 w 23"/>
                <a:gd name="T53" fmla="*/ 2 h 21"/>
                <a:gd name="T54" fmla="*/ 18 w 23"/>
                <a:gd name="T55" fmla="*/ 2 h 21"/>
                <a:gd name="T56" fmla="*/ 9 w 23"/>
                <a:gd name="T57" fmla="*/ 2 h 21"/>
                <a:gd name="T58" fmla="*/ 5 w 23"/>
                <a:gd name="T59" fmla="*/ 2 h 21"/>
                <a:gd name="T60" fmla="*/ 6 w 23"/>
                <a:gd name="T61" fmla="*/ 0 h 21"/>
                <a:gd name="T62" fmla="*/ 9 w 23"/>
                <a:gd name="T63" fmla="*/ 0 h 21"/>
                <a:gd name="T64" fmla="*/ 18 w 23"/>
                <a:gd name="T65" fmla="*/ 0 h 21"/>
                <a:gd name="T66" fmla="*/ 21 w 23"/>
                <a:gd name="T67" fmla="*/ 18 h 21"/>
                <a:gd name="T68" fmla="*/ 19 w 23"/>
                <a:gd name="T69" fmla="*/ 19 h 21"/>
                <a:gd name="T70" fmla="*/ 15 w 23"/>
                <a:gd name="T71" fmla="*/ 12 h 21"/>
                <a:gd name="T72" fmla="*/ 17 w 23"/>
                <a:gd name="T73" fmla="*/ 11 h 21"/>
                <a:gd name="T74" fmla="*/ 21 w 23"/>
                <a:gd name="T7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" h="21">
                  <a:moveTo>
                    <a:pt x="20" y="7"/>
                  </a:moveTo>
                  <a:cubicBezTo>
                    <a:pt x="21" y="7"/>
                    <a:pt x="22" y="7"/>
                    <a:pt x="23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9"/>
                    <a:pt x="20" y="9"/>
                    <a:pt x="2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0" y="21"/>
                  </a:cubicBezTo>
                  <a:cubicBezTo>
                    <a:pt x="10" y="21"/>
                    <a:pt x="9" y="21"/>
                    <a:pt x="7" y="21"/>
                  </a:cubicBezTo>
                  <a:cubicBezTo>
                    <a:pt x="7" y="21"/>
                    <a:pt x="7" y="20"/>
                    <a:pt x="7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4" y="7"/>
                    <a:pt x="5" y="7"/>
                  </a:cubicBezTo>
                  <a:lnTo>
                    <a:pt x="20" y="7"/>
                  </a:lnTo>
                  <a:close/>
                  <a:moveTo>
                    <a:pt x="5" y="15"/>
                  </a:moveTo>
                  <a:cubicBezTo>
                    <a:pt x="4" y="17"/>
                    <a:pt x="3" y="18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2" y="17"/>
                    <a:pt x="3" y="16"/>
                    <a:pt x="4" y="15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7" y="11"/>
                    <a:pt x="7" y="12"/>
                    <a:pt x="8" y="12"/>
                  </a:cubicBezTo>
                  <a:cubicBezTo>
                    <a:pt x="7" y="13"/>
                    <a:pt x="6" y="14"/>
                    <a:pt x="5" y="15"/>
                  </a:cubicBezTo>
                  <a:close/>
                  <a:moveTo>
                    <a:pt x="18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6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lnTo>
                    <a:pt x="18" y="0"/>
                  </a:lnTo>
                  <a:close/>
                  <a:moveTo>
                    <a:pt x="21" y="18"/>
                  </a:moveTo>
                  <a:cubicBezTo>
                    <a:pt x="21" y="18"/>
                    <a:pt x="20" y="19"/>
                    <a:pt x="19" y="19"/>
                  </a:cubicBezTo>
                  <a:cubicBezTo>
                    <a:pt x="19" y="17"/>
                    <a:pt x="17" y="15"/>
                    <a:pt x="15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9" y="14"/>
                    <a:pt x="20" y="16"/>
                    <a:pt x="21" y="18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2462" y="1789"/>
              <a:ext cx="52" cy="52"/>
            </a:xfrm>
            <a:custGeom>
              <a:avLst/>
              <a:gdLst>
                <a:gd name="T0" fmla="*/ 5 w 22"/>
                <a:gd name="T1" fmla="*/ 7 h 22"/>
                <a:gd name="T2" fmla="*/ 5 w 22"/>
                <a:gd name="T3" fmla="*/ 11 h 22"/>
                <a:gd name="T4" fmla="*/ 4 w 22"/>
                <a:gd name="T5" fmla="*/ 17 h 22"/>
                <a:gd name="T6" fmla="*/ 6 w 22"/>
                <a:gd name="T7" fmla="*/ 15 h 22"/>
                <a:gd name="T8" fmla="*/ 7 w 22"/>
                <a:gd name="T9" fmla="*/ 17 h 22"/>
                <a:gd name="T10" fmla="*/ 5 w 22"/>
                <a:gd name="T11" fmla="*/ 19 h 22"/>
                <a:gd name="T12" fmla="*/ 2 w 22"/>
                <a:gd name="T13" fmla="*/ 21 h 22"/>
                <a:gd name="T14" fmla="*/ 1 w 22"/>
                <a:gd name="T15" fmla="*/ 19 h 22"/>
                <a:gd name="T16" fmla="*/ 2 w 22"/>
                <a:gd name="T17" fmla="*/ 17 h 22"/>
                <a:gd name="T18" fmla="*/ 3 w 22"/>
                <a:gd name="T19" fmla="*/ 9 h 22"/>
                <a:gd name="T20" fmla="*/ 0 w 22"/>
                <a:gd name="T21" fmla="*/ 9 h 22"/>
                <a:gd name="T22" fmla="*/ 0 w 22"/>
                <a:gd name="T23" fmla="*/ 7 h 22"/>
                <a:gd name="T24" fmla="*/ 3 w 22"/>
                <a:gd name="T25" fmla="*/ 7 h 22"/>
                <a:gd name="T26" fmla="*/ 5 w 22"/>
                <a:gd name="T27" fmla="*/ 7 h 22"/>
                <a:gd name="T28" fmla="*/ 7 w 22"/>
                <a:gd name="T29" fmla="*/ 4 h 22"/>
                <a:gd name="T30" fmla="*/ 6 w 22"/>
                <a:gd name="T31" fmla="*/ 5 h 22"/>
                <a:gd name="T32" fmla="*/ 3 w 22"/>
                <a:gd name="T33" fmla="*/ 1 h 22"/>
                <a:gd name="T34" fmla="*/ 4 w 22"/>
                <a:gd name="T35" fmla="*/ 0 h 22"/>
                <a:gd name="T36" fmla="*/ 7 w 22"/>
                <a:gd name="T37" fmla="*/ 4 h 22"/>
                <a:gd name="T38" fmla="*/ 8 w 22"/>
                <a:gd name="T39" fmla="*/ 10 h 22"/>
                <a:gd name="T40" fmla="*/ 11 w 22"/>
                <a:gd name="T41" fmla="*/ 10 h 22"/>
                <a:gd name="T42" fmla="*/ 20 w 22"/>
                <a:gd name="T43" fmla="*/ 10 h 22"/>
                <a:gd name="T44" fmla="*/ 17 w 22"/>
                <a:gd name="T45" fmla="*/ 14 h 22"/>
                <a:gd name="T46" fmla="*/ 14 w 22"/>
                <a:gd name="T47" fmla="*/ 18 h 22"/>
                <a:gd name="T48" fmla="*/ 21 w 22"/>
                <a:gd name="T49" fmla="*/ 20 h 22"/>
                <a:gd name="T50" fmla="*/ 20 w 22"/>
                <a:gd name="T51" fmla="*/ 22 h 22"/>
                <a:gd name="T52" fmla="*/ 13 w 22"/>
                <a:gd name="T53" fmla="*/ 19 h 22"/>
                <a:gd name="T54" fmla="*/ 9 w 22"/>
                <a:gd name="T55" fmla="*/ 21 h 22"/>
                <a:gd name="T56" fmla="*/ 5 w 22"/>
                <a:gd name="T57" fmla="*/ 22 h 22"/>
                <a:gd name="T58" fmla="*/ 4 w 22"/>
                <a:gd name="T59" fmla="*/ 21 h 22"/>
                <a:gd name="T60" fmla="*/ 8 w 22"/>
                <a:gd name="T61" fmla="*/ 19 h 22"/>
                <a:gd name="T62" fmla="*/ 11 w 22"/>
                <a:gd name="T63" fmla="*/ 18 h 22"/>
                <a:gd name="T64" fmla="*/ 9 w 22"/>
                <a:gd name="T65" fmla="*/ 11 h 22"/>
                <a:gd name="T66" fmla="*/ 7 w 22"/>
                <a:gd name="T67" fmla="*/ 11 h 22"/>
                <a:gd name="T68" fmla="*/ 8 w 22"/>
                <a:gd name="T69" fmla="*/ 10 h 22"/>
                <a:gd name="T70" fmla="*/ 17 w 22"/>
                <a:gd name="T71" fmla="*/ 9 h 22"/>
                <a:gd name="T72" fmla="*/ 16 w 22"/>
                <a:gd name="T73" fmla="*/ 8 h 22"/>
                <a:gd name="T74" fmla="*/ 17 w 22"/>
                <a:gd name="T75" fmla="*/ 2 h 22"/>
                <a:gd name="T76" fmla="*/ 12 w 22"/>
                <a:gd name="T77" fmla="*/ 2 h 22"/>
                <a:gd name="T78" fmla="*/ 11 w 22"/>
                <a:gd name="T79" fmla="*/ 6 h 22"/>
                <a:gd name="T80" fmla="*/ 8 w 22"/>
                <a:gd name="T81" fmla="*/ 10 h 22"/>
                <a:gd name="T82" fmla="*/ 7 w 22"/>
                <a:gd name="T83" fmla="*/ 8 h 22"/>
                <a:gd name="T84" fmla="*/ 10 w 22"/>
                <a:gd name="T85" fmla="*/ 5 h 22"/>
                <a:gd name="T86" fmla="*/ 11 w 22"/>
                <a:gd name="T87" fmla="*/ 1 h 22"/>
                <a:gd name="T88" fmla="*/ 19 w 22"/>
                <a:gd name="T89" fmla="*/ 1 h 22"/>
                <a:gd name="T90" fmla="*/ 18 w 22"/>
                <a:gd name="T91" fmla="*/ 3 h 22"/>
                <a:gd name="T92" fmla="*/ 18 w 22"/>
                <a:gd name="T93" fmla="*/ 6 h 22"/>
                <a:gd name="T94" fmla="*/ 18 w 22"/>
                <a:gd name="T95" fmla="*/ 7 h 22"/>
                <a:gd name="T96" fmla="*/ 20 w 22"/>
                <a:gd name="T97" fmla="*/ 7 h 22"/>
                <a:gd name="T98" fmla="*/ 22 w 22"/>
                <a:gd name="T99" fmla="*/ 7 h 22"/>
                <a:gd name="T100" fmla="*/ 22 w 22"/>
                <a:gd name="T101" fmla="*/ 9 h 22"/>
                <a:gd name="T102" fmla="*/ 17 w 22"/>
                <a:gd name="T103" fmla="*/ 9 h 22"/>
                <a:gd name="T104" fmla="*/ 17 w 22"/>
                <a:gd name="T105" fmla="*/ 11 h 22"/>
                <a:gd name="T106" fmla="*/ 11 w 22"/>
                <a:gd name="T107" fmla="*/ 11 h 22"/>
                <a:gd name="T108" fmla="*/ 13 w 22"/>
                <a:gd name="T109" fmla="*/ 16 h 22"/>
                <a:gd name="T110" fmla="*/ 17 w 22"/>
                <a:gd name="T111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" h="22">
                  <a:moveTo>
                    <a:pt x="5" y="7"/>
                  </a:moveTo>
                  <a:cubicBezTo>
                    <a:pt x="5" y="8"/>
                    <a:pt x="5" y="10"/>
                    <a:pt x="5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7" y="15"/>
                    <a:pt x="7" y="16"/>
                    <a:pt x="7" y="17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4" y="19"/>
                    <a:pt x="3" y="20"/>
                    <a:pt x="2" y="21"/>
                  </a:cubicBezTo>
                  <a:cubicBezTo>
                    <a:pt x="2" y="20"/>
                    <a:pt x="2" y="20"/>
                    <a:pt x="1" y="19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lnTo>
                    <a:pt x="5" y="7"/>
                  </a:lnTo>
                  <a:close/>
                  <a:moveTo>
                    <a:pt x="7" y="4"/>
                  </a:moveTo>
                  <a:cubicBezTo>
                    <a:pt x="7" y="4"/>
                    <a:pt x="6" y="4"/>
                    <a:pt x="6" y="5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6" y="2"/>
                    <a:pt x="7" y="4"/>
                  </a:cubicBezTo>
                  <a:close/>
                  <a:moveTo>
                    <a:pt x="8" y="10"/>
                  </a:moveTo>
                  <a:cubicBezTo>
                    <a:pt x="9" y="10"/>
                    <a:pt x="10" y="10"/>
                    <a:pt x="1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7" y="14"/>
                  </a:cubicBezTo>
                  <a:cubicBezTo>
                    <a:pt x="17" y="15"/>
                    <a:pt x="16" y="16"/>
                    <a:pt x="14" y="18"/>
                  </a:cubicBezTo>
                  <a:cubicBezTo>
                    <a:pt x="16" y="19"/>
                    <a:pt x="18" y="20"/>
                    <a:pt x="21" y="20"/>
                  </a:cubicBezTo>
                  <a:cubicBezTo>
                    <a:pt x="20" y="20"/>
                    <a:pt x="20" y="21"/>
                    <a:pt x="20" y="22"/>
                  </a:cubicBezTo>
                  <a:cubicBezTo>
                    <a:pt x="17" y="21"/>
                    <a:pt x="15" y="20"/>
                    <a:pt x="13" y="19"/>
                  </a:cubicBezTo>
                  <a:cubicBezTo>
                    <a:pt x="12" y="19"/>
                    <a:pt x="11" y="20"/>
                    <a:pt x="9" y="21"/>
                  </a:cubicBezTo>
                  <a:cubicBezTo>
                    <a:pt x="8" y="21"/>
                    <a:pt x="7" y="22"/>
                    <a:pt x="5" y="22"/>
                  </a:cubicBezTo>
                  <a:cubicBezTo>
                    <a:pt x="5" y="22"/>
                    <a:pt x="5" y="21"/>
                    <a:pt x="4" y="21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10" y="19"/>
                    <a:pt x="11" y="18"/>
                    <a:pt x="11" y="18"/>
                  </a:cubicBezTo>
                  <a:cubicBezTo>
                    <a:pt x="10" y="16"/>
                    <a:pt x="9" y="14"/>
                    <a:pt x="9" y="11"/>
                  </a:cubicBezTo>
                  <a:cubicBezTo>
                    <a:pt x="7" y="11"/>
                    <a:pt x="7" y="11"/>
                    <a:pt x="7" y="11"/>
                  </a:cubicBezTo>
                  <a:lnTo>
                    <a:pt x="8" y="10"/>
                  </a:lnTo>
                  <a:close/>
                  <a:moveTo>
                    <a:pt x="17" y="9"/>
                  </a:moveTo>
                  <a:cubicBezTo>
                    <a:pt x="16" y="9"/>
                    <a:pt x="16" y="8"/>
                    <a:pt x="16" y="8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11" y="7"/>
                    <a:pt x="10" y="8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lnTo>
                    <a:pt x="17" y="9"/>
                  </a:lnTo>
                  <a:close/>
                  <a:moveTo>
                    <a:pt x="17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13"/>
                    <a:pt x="12" y="15"/>
                    <a:pt x="13" y="16"/>
                  </a:cubicBezTo>
                  <a:cubicBezTo>
                    <a:pt x="14" y="15"/>
                    <a:pt x="16" y="14"/>
                    <a:pt x="17" y="11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2599" y="1789"/>
              <a:ext cx="54" cy="52"/>
            </a:xfrm>
            <a:custGeom>
              <a:avLst/>
              <a:gdLst>
                <a:gd name="T0" fmla="*/ 6 w 23"/>
                <a:gd name="T1" fmla="*/ 8 h 22"/>
                <a:gd name="T2" fmla="*/ 6 w 23"/>
                <a:gd name="T3" fmla="*/ 11 h 22"/>
                <a:gd name="T4" fmla="*/ 5 w 23"/>
                <a:gd name="T5" fmla="*/ 17 h 22"/>
                <a:gd name="T6" fmla="*/ 8 w 23"/>
                <a:gd name="T7" fmla="*/ 14 h 22"/>
                <a:gd name="T8" fmla="*/ 9 w 23"/>
                <a:gd name="T9" fmla="*/ 16 h 22"/>
                <a:gd name="T10" fmla="*/ 6 w 23"/>
                <a:gd name="T11" fmla="*/ 19 h 22"/>
                <a:gd name="T12" fmla="*/ 3 w 23"/>
                <a:gd name="T13" fmla="*/ 21 h 22"/>
                <a:gd name="T14" fmla="*/ 2 w 23"/>
                <a:gd name="T15" fmla="*/ 19 h 22"/>
                <a:gd name="T16" fmla="*/ 3 w 23"/>
                <a:gd name="T17" fmla="*/ 17 h 22"/>
                <a:gd name="T18" fmla="*/ 4 w 23"/>
                <a:gd name="T19" fmla="*/ 9 h 22"/>
                <a:gd name="T20" fmla="*/ 0 w 23"/>
                <a:gd name="T21" fmla="*/ 9 h 22"/>
                <a:gd name="T22" fmla="*/ 0 w 23"/>
                <a:gd name="T23" fmla="*/ 7 h 22"/>
                <a:gd name="T24" fmla="*/ 2 w 23"/>
                <a:gd name="T25" fmla="*/ 8 h 22"/>
                <a:gd name="T26" fmla="*/ 6 w 23"/>
                <a:gd name="T27" fmla="*/ 8 h 22"/>
                <a:gd name="T28" fmla="*/ 8 w 23"/>
                <a:gd name="T29" fmla="*/ 4 h 22"/>
                <a:gd name="T30" fmla="*/ 6 w 23"/>
                <a:gd name="T31" fmla="*/ 6 h 22"/>
                <a:gd name="T32" fmla="*/ 3 w 23"/>
                <a:gd name="T33" fmla="*/ 1 h 22"/>
                <a:gd name="T34" fmla="*/ 5 w 23"/>
                <a:gd name="T35" fmla="*/ 0 h 22"/>
                <a:gd name="T36" fmla="*/ 8 w 23"/>
                <a:gd name="T37" fmla="*/ 4 h 22"/>
                <a:gd name="T38" fmla="*/ 14 w 23"/>
                <a:gd name="T39" fmla="*/ 8 h 22"/>
                <a:gd name="T40" fmla="*/ 15 w 23"/>
                <a:gd name="T41" fmla="*/ 3 h 22"/>
                <a:gd name="T42" fmla="*/ 15 w 23"/>
                <a:gd name="T43" fmla="*/ 0 h 22"/>
                <a:gd name="T44" fmla="*/ 17 w 23"/>
                <a:gd name="T45" fmla="*/ 0 h 22"/>
                <a:gd name="T46" fmla="*/ 17 w 23"/>
                <a:gd name="T47" fmla="*/ 2 h 22"/>
                <a:gd name="T48" fmla="*/ 16 w 23"/>
                <a:gd name="T49" fmla="*/ 8 h 22"/>
                <a:gd name="T50" fmla="*/ 20 w 23"/>
                <a:gd name="T51" fmla="*/ 8 h 22"/>
                <a:gd name="T52" fmla="*/ 23 w 23"/>
                <a:gd name="T53" fmla="*/ 8 h 22"/>
                <a:gd name="T54" fmla="*/ 22 w 23"/>
                <a:gd name="T55" fmla="*/ 9 h 22"/>
                <a:gd name="T56" fmla="*/ 20 w 23"/>
                <a:gd name="T57" fmla="*/ 9 h 22"/>
                <a:gd name="T58" fmla="*/ 16 w 23"/>
                <a:gd name="T59" fmla="*/ 9 h 22"/>
                <a:gd name="T60" fmla="*/ 15 w 23"/>
                <a:gd name="T61" fmla="*/ 19 h 22"/>
                <a:gd name="T62" fmla="*/ 14 w 23"/>
                <a:gd name="T63" fmla="*/ 22 h 22"/>
                <a:gd name="T64" fmla="*/ 12 w 23"/>
                <a:gd name="T65" fmla="*/ 22 h 22"/>
                <a:gd name="T66" fmla="*/ 13 w 23"/>
                <a:gd name="T67" fmla="*/ 19 h 22"/>
                <a:gd name="T68" fmla="*/ 14 w 23"/>
                <a:gd name="T69" fmla="*/ 9 h 22"/>
                <a:gd name="T70" fmla="*/ 10 w 23"/>
                <a:gd name="T71" fmla="*/ 9 h 22"/>
                <a:gd name="T72" fmla="*/ 7 w 23"/>
                <a:gd name="T73" fmla="*/ 9 h 22"/>
                <a:gd name="T74" fmla="*/ 8 w 23"/>
                <a:gd name="T75" fmla="*/ 8 h 22"/>
                <a:gd name="T76" fmla="*/ 10 w 23"/>
                <a:gd name="T77" fmla="*/ 8 h 22"/>
                <a:gd name="T78" fmla="*/ 14 w 23"/>
                <a:gd name="T7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" h="22">
                  <a:moveTo>
                    <a:pt x="6" y="8"/>
                  </a:moveTo>
                  <a:cubicBezTo>
                    <a:pt x="6" y="9"/>
                    <a:pt x="6" y="10"/>
                    <a:pt x="6" y="1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8" y="15"/>
                    <a:pt x="8" y="15"/>
                    <a:pt x="9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4" y="20"/>
                    <a:pt x="3" y="21"/>
                  </a:cubicBezTo>
                  <a:cubicBezTo>
                    <a:pt x="3" y="20"/>
                    <a:pt x="2" y="20"/>
                    <a:pt x="2" y="19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lnTo>
                    <a:pt x="6" y="8"/>
                  </a:lnTo>
                  <a:close/>
                  <a:moveTo>
                    <a:pt x="8" y="4"/>
                  </a:moveTo>
                  <a:cubicBezTo>
                    <a:pt x="7" y="5"/>
                    <a:pt x="7" y="5"/>
                    <a:pt x="6" y="6"/>
                  </a:cubicBezTo>
                  <a:cubicBezTo>
                    <a:pt x="6" y="5"/>
                    <a:pt x="5" y="3"/>
                    <a:pt x="3" y="1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5" y="1"/>
                    <a:pt x="7" y="2"/>
                    <a:pt x="8" y="4"/>
                  </a:cubicBezTo>
                  <a:close/>
                  <a:moveTo>
                    <a:pt x="14" y="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8"/>
                    <a:pt x="10" y="8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2738" y="1787"/>
              <a:ext cx="59" cy="54"/>
            </a:xfrm>
            <a:custGeom>
              <a:avLst/>
              <a:gdLst>
                <a:gd name="T0" fmla="*/ 1 w 25"/>
                <a:gd name="T1" fmla="*/ 21 h 23"/>
                <a:gd name="T2" fmla="*/ 3 w 25"/>
                <a:gd name="T3" fmla="*/ 15 h 23"/>
                <a:gd name="T4" fmla="*/ 4 w 25"/>
                <a:gd name="T5" fmla="*/ 18 h 23"/>
                <a:gd name="T6" fmla="*/ 14 w 25"/>
                <a:gd name="T7" fmla="*/ 9 h 23"/>
                <a:gd name="T8" fmla="*/ 8 w 25"/>
                <a:gd name="T9" fmla="*/ 11 h 23"/>
                <a:gd name="T10" fmla="*/ 13 w 25"/>
                <a:gd name="T11" fmla="*/ 13 h 23"/>
                <a:gd name="T12" fmla="*/ 8 w 25"/>
                <a:gd name="T13" fmla="*/ 15 h 23"/>
                <a:gd name="T14" fmla="*/ 6 w 25"/>
                <a:gd name="T15" fmla="*/ 23 h 23"/>
                <a:gd name="T16" fmla="*/ 3 w 25"/>
                <a:gd name="T17" fmla="*/ 21 h 23"/>
                <a:gd name="T18" fmla="*/ 5 w 25"/>
                <a:gd name="T19" fmla="*/ 20 h 23"/>
                <a:gd name="T20" fmla="*/ 1 w 25"/>
                <a:gd name="T21" fmla="*/ 15 h 23"/>
                <a:gd name="T22" fmla="*/ 6 w 25"/>
                <a:gd name="T23" fmla="*/ 13 h 23"/>
                <a:gd name="T24" fmla="*/ 1 w 25"/>
                <a:gd name="T25" fmla="*/ 11 h 23"/>
                <a:gd name="T26" fmla="*/ 5 w 25"/>
                <a:gd name="T27" fmla="*/ 9 h 23"/>
                <a:gd name="T28" fmla="*/ 10 w 25"/>
                <a:gd name="T29" fmla="*/ 5 h 23"/>
                <a:gd name="T30" fmla="*/ 10 w 25"/>
                <a:gd name="T31" fmla="*/ 9 h 23"/>
                <a:gd name="T32" fmla="*/ 14 w 25"/>
                <a:gd name="T33" fmla="*/ 3 h 23"/>
                <a:gd name="T34" fmla="*/ 10 w 25"/>
                <a:gd name="T35" fmla="*/ 5 h 23"/>
                <a:gd name="T36" fmla="*/ 3 w 25"/>
                <a:gd name="T37" fmla="*/ 5 h 23"/>
                <a:gd name="T38" fmla="*/ 6 w 25"/>
                <a:gd name="T39" fmla="*/ 3 h 23"/>
                <a:gd name="T40" fmla="*/ 8 w 25"/>
                <a:gd name="T41" fmla="*/ 1 h 23"/>
                <a:gd name="T42" fmla="*/ 10 w 25"/>
                <a:gd name="T43" fmla="*/ 3 h 23"/>
                <a:gd name="T44" fmla="*/ 5 w 25"/>
                <a:gd name="T45" fmla="*/ 9 h 23"/>
                <a:gd name="T46" fmla="*/ 6 w 25"/>
                <a:gd name="T47" fmla="*/ 5 h 23"/>
                <a:gd name="T48" fmla="*/ 12 w 25"/>
                <a:gd name="T49" fmla="*/ 19 h 23"/>
                <a:gd name="T50" fmla="*/ 8 w 25"/>
                <a:gd name="T51" fmla="*/ 17 h 23"/>
                <a:gd name="T52" fmla="*/ 12 w 25"/>
                <a:gd name="T53" fmla="*/ 19 h 23"/>
                <a:gd name="T54" fmla="*/ 17 w 25"/>
                <a:gd name="T55" fmla="*/ 8 h 23"/>
                <a:gd name="T56" fmla="*/ 24 w 25"/>
                <a:gd name="T57" fmla="*/ 8 h 23"/>
                <a:gd name="T58" fmla="*/ 22 w 25"/>
                <a:gd name="T59" fmla="*/ 10 h 23"/>
                <a:gd name="T60" fmla="*/ 20 w 25"/>
                <a:gd name="T61" fmla="*/ 23 h 23"/>
                <a:gd name="T62" fmla="*/ 18 w 25"/>
                <a:gd name="T63" fmla="*/ 20 h 23"/>
                <a:gd name="T64" fmla="*/ 17 w 25"/>
                <a:gd name="T65" fmla="*/ 10 h 23"/>
                <a:gd name="T66" fmla="*/ 14 w 25"/>
                <a:gd name="T67" fmla="*/ 19 h 23"/>
                <a:gd name="T68" fmla="*/ 10 w 25"/>
                <a:gd name="T69" fmla="*/ 22 h 23"/>
                <a:gd name="T70" fmla="*/ 14 w 25"/>
                <a:gd name="T71" fmla="*/ 13 h 23"/>
                <a:gd name="T72" fmla="*/ 16 w 25"/>
                <a:gd name="T73" fmla="*/ 2 h 23"/>
                <a:gd name="T74" fmla="*/ 25 w 25"/>
                <a:gd name="T7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" h="23">
                  <a:moveTo>
                    <a:pt x="4" y="18"/>
                  </a:moveTo>
                  <a:cubicBezTo>
                    <a:pt x="3" y="19"/>
                    <a:pt x="2" y="20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1" y="19"/>
                    <a:pt x="2" y="17"/>
                    <a:pt x="3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lose/>
                  <a:moveTo>
                    <a:pt x="10" y="9"/>
                  </a:moveTo>
                  <a:cubicBezTo>
                    <a:pt x="11" y="9"/>
                    <a:pt x="12" y="9"/>
                    <a:pt x="14" y="9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1"/>
                    <a:pt x="8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3"/>
                    <a:pt x="12" y="13"/>
                    <a:pt x="13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5"/>
                    <a:pt x="8" y="1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6" y="23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3" y="22"/>
                    <a:pt x="3" y="22"/>
                    <a:pt x="3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2" y="15"/>
                    <a:pt x="1" y="15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3"/>
                    <a:pt x="4" y="13"/>
                    <a:pt x="6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1" y="7"/>
                    <a:pt x="10" y="9"/>
                  </a:cubicBezTo>
                  <a:close/>
                  <a:moveTo>
                    <a:pt x="10" y="3"/>
                  </a:moveTo>
                  <a:cubicBezTo>
                    <a:pt x="11" y="3"/>
                    <a:pt x="13" y="3"/>
                    <a:pt x="14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0" y="2"/>
                    <a:pt x="10" y="3"/>
                    <a:pt x="10" y="3"/>
                  </a:cubicBezTo>
                  <a:close/>
                  <a:moveTo>
                    <a:pt x="6" y="8"/>
                  </a:moveTo>
                  <a:cubicBezTo>
                    <a:pt x="6" y="8"/>
                    <a:pt x="5" y="9"/>
                    <a:pt x="5" y="9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close/>
                  <a:moveTo>
                    <a:pt x="12" y="19"/>
                  </a:moveTo>
                  <a:cubicBezTo>
                    <a:pt x="11" y="19"/>
                    <a:pt x="10" y="20"/>
                    <a:pt x="10" y="20"/>
                  </a:cubicBezTo>
                  <a:cubicBezTo>
                    <a:pt x="9" y="19"/>
                    <a:pt x="9" y="18"/>
                    <a:pt x="8" y="17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7"/>
                    <a:pt x="11" y="18"/>
                    <a:pt x="12" y="19"/>
                  </a:cubicBezTo>
                  <a:close/>
                  <a:moveTo>
                    <a:pt x="18" y="3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1"/>
                    <a:pt x="18" y="2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5" y="16"/>
                    <a:pt x="15" y="17"/>
                    <a:pt x="14" y="19"/>
                  </a:cubicBezTo>
                  <a:cubicBezTo>
                    <a:pt x="14" y="20"/>
                    <a:pt x="13" y="22"/>
                    <a:pt x="12" y="23"/>
                  </a:cubicBezTo>
                  <a:cubicBezTo>
                    <a:pt x="11" y="23"/>
                    <a:pt x="11" y="23"/>
                    <a:pt x="10" y="22"/>
                  </a:cubicBezTo>
                  <a:cubicBezTo>
                    <a:pt x="11" y="21"/>
                    <a:pt x="12" y="19"/>
                    <a:pt x="13" y="18"/>
                  </a:cubicBezTo>
                  <a:cubicBezTo>
                    <a:pt x="14" y="16"/>
                    <a:pt x="14" y="15"/>
                    <a:pt x="14" y="13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5" y="5"/>
                    <a:pt x="16" y="4"/>
                    <a:pt x="16" y="2"/>
                  </a:cubicBezTo>
                  <a:cubicBezTo>
                    <a:pt x="19" y="2"/>
                    <a:pt x="21" y="1"/>
                    <a:pt x="24" y="1"/>
                  </a:cubicBezTo>
                  <a:cubicBezTo>
                    <a:pt x="24" y="2"/>
                    <a:pt x="24" y="2"/>
                    <a:pt x="25" y="3"/>
                  </a:cubicBezTo>
                  <a:cubicBezTo>
                    <a:pt x="24" y="3"/>
                    <a:pt x="21" y="3"/>
                    <a:pt x="18" y="3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2882" y="1789"/>
              <a:ext cx="52" cy="50"/>
            </a:xfrm>
            <a:custGeom>
              <a:avLst/>
              <a:gdLst>
                <a:gd name="T0" fmla="*/ 18 w 22"/>
                <a:gd name="T1" fmla="*/ 0 h 21"/>
                <a:gd name="T2" fmla="*/ 17 w 22"/>
                <a:gd name="T3" fmla="*/ 7 h 21"/>
                <a:gd name="T4" fmla="*/ 19 w 22"/>
                <a:gd name="T5" fmla="*/ 7 h 21"/>
                <a:gd name="T6" fmla="*/ 22 w 22"/>
                <a:gd name="T7" fmla="*/ 7 h 21"/>
                <a:gd name="T8" fmla="*/ 22 w 22"/>
                <a:gd name="T9" fmla="*/ 9 h 21"/>
                <a:gd name="T10" fmla="*/ 19 w 22"/>
                <a:gd name="T11" fmla="*/ 9 h 21"/>
                <a:gd name="T12" fmla="*/ 17 w 22"/>
                <a:gd name="T13" fmla="*/ 9 h 21"/>
                <a:gd name="T14" fmla="*/ 16 w 22"/>
                <a:gd name="T15" fmla="*/ 16 h 21"/>
                <a:gd name="T16" fmla="*/ 7 w 22"/>
                <a:gd name="T17" fmla="*/ 16 h 21"/>
                <a:gd name="T18" fmla="*/ 8 w 22"/>
                <a:gd name="T19" fmla="*/ 9 h 21"/>
                <a:gd name="T20" fmla="*/ 5 w 22"/>
                <a:gd name="T21" fmla="*/ 9 h 21"/>
                <a:gd name="T22" fmla="*/ 3 w 22"/>
                <a:gd name="T23" fmla="*/ 20 h 21"/>
                <a:gd name="T24" fmla="*/ 15 w 22"/>
                <a:gd name="T25" fmla="*/ 20 h 21"/>
                <a:gd name="T26" fmla="*/ 19 w 22"/>
                <a:gd name="T27" fmla="*/ 20 h 21"/>
                <a:gd name="T28" fmla="*/ 19 w 22"/>
                <a:gd name="T29" fmla="*/ 21 h 21"/>
                <a:gd name="T30" fmla="*/ 15 w 22"/>
                <a:gd name="T31" fmla="*/ 21 h 21"/>
                <a:gd name="T32" fmla="*/ 1 w 22"/>
                <a:gd name="T33" fmla="*/ 21 h 21"/>
                <a:gd name="T34" fmla="*/ 1 w 22"/>
                <a:gd name="T35" fmla="*/ 18 h 21"/>
                <a:gd name="T36" fmla="*/ 3 w 22"/>
                <a:gd name="T37" fmla="*/ 9 h 21"/>
                <a:gd name="T38" fmla="*/ 0 w 22"/>
                <a:gd name="T39" fmla="*/ 9 h 21"/>
                <a:gd name="T40" fmla="*/ 0 w 22"/>
                <a:gd name="T41" fmla="*/ 7 h 21"/>
                <a:gd name="T42" fmla="*/ 3 w 22"/>
                <a:gd name="T43" fmla="*/ 7 h 21"/>
                <a:gd name="T44" fmla="*/ 4 w 22"/>
                <a:gd name="T45" fmla="*/ 1 h 21"/>
                <a:gd name="T46" fmla="*/ 6 w 22"/>
                <a:gd name="T47" fmla="*/ 1 h 21"/>
                <a:gd name="T48" fmla="*/ 5 w 22"/>
                <a:gd name="T49" fmla="*/ 7 h 21"/>
                <a:gd name="T50" fmla="*/ 9 w 22"/>
                <a:gd name="T51" fmla="*/ 7 h 21"/>
                <a:gd name="T52" fmla="*/ 9 w 22"/>
                <a:gd name="T53" fmla="*/ 0 h 21"/>
                <a:gd name="T54" fmla="*/ 12 w 22"/>
                <a:gd name="T55" fmla="*/ 0 h 21"/>
                <a:gd name="T56" fmla="*/ 11 w 22"/>
                <a:gd name="T57" fmla="*/ 7 h 21"/>
                <a:gd name="T58" fmla="*/ 15 w 22"/>
                <a:gd name="T59" fmla="*/ 7 h 21"/>
                <a:gd name="T60" fmla="*/ 16 w 22"/>
                <a:gd name="T61" fmla="*/ 0 h 21"/>
                <a:gd name="T62" fmla="*/ 18 w 22"/>
                <a:gd name="T63" fmla="*/ 0 h 21"/>
                <a:gd name="T64" fmla="*/ 14 w 22"/>
                <a:gd name="T65" fmla="*/ 15 h 21"/>
                <a:gd name="T66" fmla="*/ 15 w 22"/>
                <a:gd name="T67" fmla="*/ 9 h 21"/>
                <a:gd name="T68" fmla="*/ 11 w 22"/>
                <a:gd name="T69" fmla="*/ 9 h 21"/>
                <a:gd name="T70" fmla="*/ 10 w 22"/>
                <a:gd name="T71" fmla="*/ 15 h 21"/>
                <a:gd name="T72" fmla="*/ 14 w 22"/>
                <a:gd name="T7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cubicBezTo>
                    <a:pt x="18" y="1"/>
                    <a:pt x="18" y="3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9"/>
                    <a:pt x="19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3"/>
                    <a:pt x="16" y="15"/>
                    <a:pt x="1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8" y="13"/>
                    <a:pt x="8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0"/>
                    <a:pt x="1" y="1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5" y="4"/>
                    <a:pt x="5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3"/>
                    <a:pt x="10" y="1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1" y="3"/>
                    <a:pt x="11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4"/>
                    <a:pt x="16" y="1"/>
                    <a:pt x="16" y="0"/>
                  </a:cubicBezTo>
                  <a:lnTo>
                    <a:pt x="18" y="0"/>
                  </a:lnTo>
                  <a:close/>
                  <a:moveTo>
                    <a:pt x="14" y="15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5"/>
                    <a:pt x="10" y="15"/>
                    <a:pt x="10" y="15"/>
                  </a:cubicBezTo>
                  <a:lnTo>
                    <a:pt x="14" y="15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3019" y="1789"/>
              <a:ext cx="55" cy="52"/>
            </a:xfrm>
            <a:custGeom>
              <a:avLst/>
              <a:gdLst>
                <a:gd name="T0" fmla="*/ 17 w 23"/>
                <a:gd name="T1" fmla="*/ 12 h 22"/>
                <a:gd name="T2" fmla="*/ 23 w 23"/>
                <a:gd name="T3" fmla="*/ 14 h 22"/>
                <a:gd name="T4" fmla="*/ 21 w 23"/>
                <a:gd name="T5" fmla="*/ 16 h 22"/>
                <a:gd name="T6" fmla="*/ 17 w 23"/>
                <a:gd name="T7" fmla="*/ 14 h 22"/>
                <a:gd name="T8" fmla="*/ 16 w 23"/>
                <a:gd name="T9" fmla="*/ 16 h 22"/>
                <a:gd name="T10" fmla="*/ 16 w 23"/>
                <a:gd name="T11" fmla="*/ 19 h 22"/>
                <a:gd name="T12" fmla="*/ 16 w 23"/>
                <a:gd name="T13" fmla="*/ 22 h 22"/>
                <a:gd name="T14" fmla="*/ 13 w 23"/>
                <a:gd name="T15" fmla="*/ 22 h 22"/>
                <a:gd name="T16" fmla="*/ 14 w 23"/>
                <a:gd name="T17" fmla="*/ 19 h 22"/>
                <a:gd name="T18" fmla="*/ 14 w 23"/>
                <a:gd name="T19" fmla="*/ 16 h 22"/>
                <a:gd name="T20" fmla="*/ 15 w 23"/>
                <a:gd name="T21" fmla="*/ 14 h 22"/>
                <a:gd name="T22" fmla="*/ 16 w 23"/>
                <a:gd name="T23" fmla="*/ 14 h 22"/>
                <a:gd name="T24" fmla="*/ 11 w 23"/>
                <a:gd name="T25" fmla="*/ 11 h 22"/>
                <a:gd name="T26" fmla="*/ 7 w 23"/>
                <a:gd name="T27" fmla="*/ 13 h 22"/>
                <a:gd name="T28" fmla="*/ 1 w 23"/>
                <a:gd name="T29" fmla="*/ 15 h 22"/>
                <a:gd name="T30" fmla="*/ 0 w 23"/>
                <a:gd name="T31" fmla="*/ 14 h 22"/>
                <a:gd name="T32" fmla="*/ 4 w 23"/>
                <a:gd name="T33" fmla="*/ 13 h 22"/>
                <a:gd name="T34" fmla="*/ 9 w 23"/>
                <a:gd name="T35" fmla="*/ 11 h 22"/>
                <a:gd name="T36" fmla="*/ 11 w 23"/>
                <a:gd name="T37" fmla="*/ 9 h 22"/>
                <a:gd name="T38" fmla="*/ 13 w 23"/>
                <a:gd name="T39" fmla="*/ 9 h 22"/>
                <a:gd name="T40" fmla="*/ 13 w 23"/>
                <a:gd name="T41" fmla="*/ 10 h 22"/>
                <a:gd name="T42" fmla="*/ 17 w 23"/>
                <a:gd name="T43" fmla="*/ 12 h 22"/>
                <a:gd name="T44" fmla="*/ 8 w 23"/>
                <a:gd name="T45" fmla="*/ 15 h 22"/>
                <a:gd name="T46" fmla="*/ 7 w 23"/>
                <a:gd name="T47" fmla="*/ 17 h 22"/>
                <a:gd name="T48" fmla="*/ 6 w 23"/>
                <a:gd name="T49" fmla="*/ 19 h 22"/>
                <a:gd name="T50" fmla="*/ 3 w 23"/>
                <a:gd name="T51" fmla="*/ 22 h 22"/>
                <a:gd name="T52" fmla="*/ 2 w 23"/>
                <a:gd name="T53" fmla="*/ 21 h 22"/>
                <a:gd name="T54" fmla="*/ 4 w 23"/>
                <a:gd name="T55" fmla="*/ 19 h 22"/>
                <a:gd name="T56" fmla="*/ 6 w 23"/>
                <a:gd name="T57" fmla="*/ 17 h 22"/>
                <a:gd name="T58" fmla="*/ 6 w 23"/>
                <a:gd name="T59" fmla="*/ 15 h 22"/>
                <a:gd name="T60" fmla="*/ 6 w 23"/>
                <a:gd name="T61" fmla="*/ 14 h 22"/>
                <a:gd name="T62" fmla="*/ 8 w 23"/>
                <a:gd name="T63" fmla="*/ 14 h 22"/>
                <a:gd name="T64" fmla="*/ 8 w 23"/>
                <a:gd name="T65" fmla="*/ 15 h 22"/>
                <a:gd name="T66" fmla="*/ 21 w 23"/>
                <a:gd name="T67" fmla="*/ 3 h 22"/>
                <a:gd name="T68" fmla="*/ 21 w 23"/>
                <a:gd name="T69" fmla="*/ 5 h 22"/>
                <a:gd name="T70" fmla="*/ 21 w 23"/>
                <a:gd name="T71" fmla="*/ 8 h 22"/>
                <a:gd name="T72" fmla="*/ 4 w 23"/>
                <a:gd name="T73" fmla="*/ 8 h 22"/>
                <a:gd name="T74" fmla="*/ 4 w 23"/>
                <a:gd name="T75" fmla="*/ 5 h 22"/>
                <a:gd name="T76" fmla="*/ 4 w 23"/>
                <a:gd name="T77" fmla="*/ 3 h 22"/>
                <a:gd name="T78" fmla="*/ 5 w 23"/>
                <a:gd name="T79" fmla="*/ 0 h 22"/>
                <a:gd name="T80" fmla="*/ 22 w 23"/>
                <a:gd name="T81" fmla="*/ 0 h 22"/>
                <a:gd name="T82" fmla="*/ 21 w 23"/>
                <a:gd name="T83" fmla="*/ 3 h 22"/>
                <a:gd name="T84" fmla="*/ 12 w 23"/>
                <a:gd name="T85" fmla="*/ 3 h 22"/>
                <a:gd name="T86" fmla="*/ 12 w 23"/>
                <a:gd name="T87" fmla="*/ 1 h 22"/>
                <a:gd name="T88" fmla="*/ 7 w 23"/>
                <a:gd name="T89" fmla="*/ 1 h 22"/>
                <a:gd name="T90" fmla="*/ 6 w 23"/>
                <a:gd name="T91" fmla="*/ 3 h 22"/>
                <a:gd name="T92" fmla="*/ 12 w 23"/>
                <a:gd name="T93" fmla="*/ 3 h 22"/>
                <a:gd name="T94" fmla="*/ 11 w 23"/>
                <a:gd name="T95" fmla="*/ 7 h 22"/>
                <a:gd name="T96" fmla="*/ 12 w 23"/>
                <a:gd name="T97" fmla="*/ 5 h 22"/>
                <a:gd name="T98" fmla="*/ 6 w 23"/>
                <a:gd name="T99" fmla="*/ 5 h 22"/>
                <a:gd name="T100" fmla="*/ 6 w 23"/>
                <a:gd name="T101" fmla="*/ 7 h 22"/>
                <a:gd name="T102" fmla="*/ 11 w 23"/>
                <a:gd name="T103" fmla="*/ 7 h 22"/>
                <a:gd name="T104" fmla="*/ 19 w 23"/>
                <a:gd name="T105" fmla="*/ 3 h 22"/>
                <a:gd name="T106" fmla="*/ 20 w 23"/>
                <a:gd name="T107" fmla="*/ 1 h 22"/>
                <a:gd name="T108" fmla="*/ 14 w 23"/>
                <a:gd name="T109" fmla="*/ 1 h 22"/>
                <a:gd name="T110" fmla="*/ 14 w 23"/>
                <a:gd name="T111" fmla="*/ 3 h 22"/>
                <a:gd name="T112" fmla="*/ 19 w 23"/>
                <a:gd name="T113" fmla="*/ 3 h 22"/>
                <a:gd name="T114" fmla="*/ 19 w 23"/>
                <a:gd name="T115" fmla="*/ 7 h 22"/>
                <a:gd name="T116" fmla="*/ 19 w 23"/>
                <a:gd name="T117" fmla="*/ 5 h 22"/>
                <a:gd name="T118" fmla="*/ 13 w 23"/>
                <a:gd name="T119" fmla="*/ 5 h 22"/>
                <a:gd name="T120" fmla="*/ 13 w 23"/>
                <a:gd name="T121" fmla="*/ 7 h 22"/>
                <a:gd name="T122" fmla="*/ 19 w 23"/>
                <a:gd name="T123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2">
                  <a:moveTo>
                    <a:pt x="17" y="12"/>
                  </a:moveTo>
                  <a:cubicBezTo>
                    <a:pt x="19" y="13"/>
                    <a:pt x="21" y="14"/>
                    <a:pt x="23" y="14"/>
                  </a:cubicBezTo>
                  <a:cubicBezTo>
                    <a:pt x="22" y="14"/>
                    <a:pt x="21" y="15"/>
                    <a:pt x="21" y="16"/>
                  </a:cubicBezTo>
                  <a:cubicBezTo>
                    <a:pt x="19" y="15"/>
                    <a:pt x="18" y="15"/>
                    <a:pt x="17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0"/>
                    <a:pt x="14" y="1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5"/>
                    <a:pt x="14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3"/>
                    <a:pt x="13" y="12"/>
                    <a:pt x="11" y="11"/>
                  </a:cubicBezTo>
                  <a:cubicBezTo>
                    <a:pt x="10" y="12"/>
                    <a:pt x="9" y="12"/>
                    <a:pt x="7" y="13"/>
                  </a:cubicBezTo>
                  <a:cubicBezTo>
                    <a:pt x="5" y="14"/>
                    <a:pt x="3" y="15"/>
                    <a:pt x="1" y="15"/>
                  </a:cubicBezTo>
                  <a:cubicBezTo>
                    <a:pt x="1" y="15"/>
                    <a:pt x="1" y="14"/>
                    <a:pt x="0" y="14"/>
                  </a:cubicBezTo>
                  <a:cubicBezTo>
                    <a:pt x="1" y="14"/>
                    <a:pt x="2" y="13"/>
                    <a:pt x="4" y="13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5" y="12"/>
                    <a:pt x="17" y="12"/>
                  </a:cubicBezTo>
                  <a:close/>
                  <a:moveTo>
                    <a:pt x="8" y="15"/>
                  </a:moveTo>
                  <a:cubicBezTo>
                    <a:pt x="8" y="16"/>
                    <a:pt x="7" y="17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3" y="20"/>
                    <a:pt x="4" y="19"/>
                    <a:pt x="4" y="19"/>
                  </a:cubicBezTo>
                  <a:cubicBezTo>
                    <a:pt x="5" y="18"/>
                    <a:pt x="5" y="18"/>
                    <a:pt x="6" y="17"/>
                  </a:cubicBezTo>
                  <a:cubicBezTo>
                    <a:pt x="6" y="16"/>
                    <a:pt x="6" y="16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lose/>
                  <a:moveTo>
                    <a:pt x="21" y="3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2"/>
                    <a:pt x="21" y="3"/>
                  </a:cubicBezTo>
                  <a:close/>
                  <a:moveTo>
                    <a:pt x="12" y="3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12" y="3"/>
                  </a:lnTo>
                  <a:close/>
                  <a:moveTo>
                    <a:pt x="11" y="7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11" y="7"/>
                  </a:lnTo>
                  <a:close/>
                  <a:moveTo>
                    <a:pt x="19" y="3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9" y="3"/>
                  </a:lnTo>
                  <a:close/>
                  <a:moveTo>
                    <a:pt x="19" y="7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7"/>
                    <a:pt x="13" y="7"/>
                    <a:pt x="13" y="7"/>
                  </a:cubicBezTo>
                  <a:lnTo>
                    <a:pt x="19" y="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4" name="Freeform 34"/>
            <p:cNvSpPr>
              <a:spLocks/>
            </p:cNvSpPr>
            <p:nvPr/>
          </p:nvSpPr>
          <p:spPr bwMode="auto">
            <a:xfrm>
              <a:off x="2275" y="1792"/>
              <a:ext cx="10" cy="47"/>
            </a:xfrm>
            <a:custGeom>
              <a:avLst/>
              <a:gdLst>
                <a:gd name="T0" fmla="*/ 3 w 10"/>
                <a:gd name="T1" fmla="*/ 47 h 47"/>
                <a:gd name="T2" fmla="*/ 0 w 10"/>
                <a:gd name="T3" fmla="*/ 47 h 47"/>
                <a:gd name="T4" fmla="*/ 7 w 10"/>
                <a:gd name="T5" fmla="*/ 0 h 47"/>
                <a:gd name="T6" fmla="*/ 10 w 10"/>
                <a:gd name="T7" fmla="*/ 0 h 47"/>
                <a:gd name="T8" fmla="*/ 3 w 10"/>
                <a:gd name="T9" fmla="*/ 47 h 47"/>
                <a:gd name="T10" fmla="*/ 3 w 10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7">
                  <a:moveTo>
                    <a:pt x="3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10" y="0"/>
                  </a:lnTo>
                  <a:lnTo>
                    <a:pt x="3" y="47"/>
                  </a:lnTo>
                  <a:lnTo>
                    <a:pt x="3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5" name="Freeform 35"/>
            <p:cNvSpPr>
              <a:spLocks/>
            </p:cNvSpPr>
            <p:nvPr/>
          </p:nvSpPr>
          <p:spPr bwMode="auto">
            <a:xfrm>
              <a:off x="2415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7" name="Freeform 36"/>
            <p:cNvSpPr>
              <a:spLocks/>
            </p:cNvSpPr>
            <p:nvPr/>
          </p:nvSpPr>
          <p:spPr bwMode="auto">
            <a:xfrm>
              <a:off x="2552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8" name="Freeform 37"/>
            <p:cNvSpPr>
              <a:spLocks/>
            </p:cNvSpPr>
            <p:nvPr/>
          </p:nvSpPr>
          <p:spPr bwMode="auto">
            <a:xfrm>
              <a:off x="2691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9" name="Freeform 38"/>
            <p:cNvSpPr>
              <a:spLocks/>
            </p:cNvSpPr>
            <p:nvPr/>
          </p:nvSpPr>
          <p:spPr bwMode="auto">
            <a:xfrm>
              <a:off x="2835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0" name="Freeform 39"/>
            <p:cNvSpPr>
              <a:spLocks/>
            </p:cNvSpPr>
            <p:nvPr/>
          </p:nvSpPr>
          <p:spPr bwMode="auto">
            <a:xfrm>
              <a:off x="2972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6936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组合 2047"/>
          <p:cNvGrpSpPr/>
          <p:nvPr/>
        </p:nvGrpSpPr>
        <p:grpSpPr>
          <a:xfrm>
            <a:off x="2419350" y="2499742"/>
            <a:ext cx="4305300" cy="432048"/>
            <a:chOff x="2798440" y="2283718"/>
            <a:chExt cx="4305300" cy="432048"/>
          </a:xfrm>
        </p:grpSpPr>
        <p:sp>
          <p:nvSpPr>
            <p:cNvPr id="2" name="圆角矩形 1"/>
            <p:cNvSpPr/>
            <p:nvPr/>
          </p:nvSpPr>
          <p:spPr>
            <a:xfrm>
              <a:off x="2798440" y="2283718"/>
              <a:ext cx="3789784" cy="432048"/>
            </a:xfrm>
            <a:prstGeom prst="roundRect">
              <a:avLst>
                <a:gd name="adj" fmla="val 6869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6633029" y="2283718"/>
              <a:ext cx="470711" cy="432048"/>
            </a:xfrm>
            <a:prstGeom prst="roundRect">
              <a:avLst>
                <a:gd name="adj" fmla="val 6869"/>
              </a:avLst>
            </a:prstGeom>
            <a:noFill/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49" name="TextBox 2048"/>
          <p:cNvSpPr txBox="1"/>
          <p:nvPr/>
        </p:nvSpPr>
        <p:spPr>
          <a:xfrm>
            <a:off x="2501077" y="2522104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 smtClean="0">
                <a:latin typeface="方正正黑简体" pitchFamily="2" charset="-122"/>
                <a:ea typeface="方正正黑简体" pitchFamily="2" charset="-122"/>
              </a:rPr>
              <a:t>www.pptbz.com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353902" y="2598281"/>
            <a:ext cx="265333" cy="266907"/>
            <a:chOff x="8737073" y="187993"/>
            <a:chExt cx="467546" cy="470320"/>
          </a:xfrm>
        </p:grpSpPr>
        <p:sp>
          <p:nvSpPr>
            <p:cNvPr id="78" name="椭圆 77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5"/>
          <p:cNvGrpSpPr>
            <a:grpSpLocks noChangeAspect="1"/>
          </p:cNvGrpSpPr>
          <p:nvPr/>
        </p:nvGrpSpPr>
        <p:grpSpPr bwMode="auto">
          <a:xfrm>
            <a:off x="3267075" y="2214563"/>
            <a:ext cx="2606675" cy="708025"/>
            <a:chOff x="2058" y="1395"/>
            <a:chExt cx="1642" cy="446"/>
          </a:xfrm>
        </p:grpSpPr>
        <p:sp>
          <p:nvSpPr>
            <p:cNvPr id="75" name="Freeform 6"/>
            <p:cNvSpPr>
              <a:spLocks/>
            </p:cNvSpPr>
            <p:nvPr/>
          </p:nvSpPr>
          <p:spPr bwMode="auto">
            <a:xfrm>
              <a:off x="3348" y="1395"/>
              <a:ext cx="170" cy="49"/>
            </a:xfrm>
            <a:custGeom>
              <a:avLst/>
              <a:gdLst>
                <a:gd name="T0" fmla="*/ 32 w 72"/>
                <a:gd name="T1" fmla="*/ 0 h 21"/>
                <a:gd name="T2" fmla="*/ 45 w 72"/>
                <a:gd name="T3" fmla="*/ 0 h 21"/>
                <a:gd name="T4" fmla="*/ 44 w 72"/>
                <a:gd name="T5" fmla="*/ 3 h 21"/>
                <a:gd name="T6" fmla="*/ 72 w 72"/>
                <a:gd name="T7" fmla="*/ 3 h 21"/>
                <a:gd name="T8" fmla="*/ 70 w 72"/>
                <a:gd name="T9" fmla="*/ 21 h 21"/>
                <a:gd name="T10" fmla="*/ 61 w 72"/>
                <a:gd name="T11" fmla="*/ 21 h 21"/>
                <a:gd name="T12" fmla="*/ 63 w 72"/>
                <a:gd name="T13" fmla="*/ 11 h 21"/>
                <a:gd name="T14" fmla="*/ 10 w 72"/>
                <a:gd name="T15" fmla="*/ 11 h 21"/>
                <a:gd name="T16" fmla="*/ 8 w 72"/>
                <a:gd name="T17" fmla="*/ 21 h 21"/>
                <a:gd name="T18" fmla="*/ 0 w 72"/>
                <a:gd name="T19" fmla="*/ 21 h 21"/>
                <a:gd name="T20" fmla="*/ 2 w 72"/>
                <a:gd name="T21" fmla="*/ 3 h 21"/>
                <a:gd name="T22" fmla="*/ 31 w 72"/>
                <a:gd name="T23" fmla="*/ 3 h 21"/>
                <a:gd name="T24" fmla="*/ 32 w 72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21">
                  <a:moveTo>
                    <a:pt x="32" y="0"/>
                  </a:moveTo>
                  <a:cubicBezTo>
                    <a:pt x="37" y="0"/>
                    <a:pt x="45" y="0"/>
                    <a:pt x="45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3343" y="1437"/>
              <a:ext cx="156" cy="121"/>
            </a:xfrm>
            <a:custGeom>
              <a:avLst/>
              <a:gdLst>
                <a:gd name="T0" fmla="*/ 144 w 156"/>
                <a:gd name="T1" fmla="*/ 121 h 121"/>
                <a:gd name="T2" fmla="*/ 156 w 156"/>
                <a:gd name="T3" fmla="*/ 31 h 121"/>
                <a:gd name="T4" fmla="*/ 94 w 156"/>
                <a:gd name="T5" fmla="*/ 31 h 121"/>
                <a:gd name="T6" fmla="*/ 97 w 156"/>
                <a:gd name="T7" fmla="*/ 17 h 121"/>
                <a:gd name="T8" fmla="*/ 135 w 156"/>
                <a:gd name="T9" fmla="*/ 17 h 121"/>
                <a:gd name="T10" fmla="*/ 137 w 156"/>
                <a:gd name="T11" fmla="*/ 0 h 121"/>
                <a:gd name="T12" fmla="*/ 40 w 156"/>
                <a:gd name="T13" fmla="*/ 0 h 121"/>
                <a:gd name="T14" fmla="*/ 38 w 156"/>
                <a:gd name="T15" fmla="*/ 17 h 121"/>
                <a:gd name="T16" fmla="*/ 78 w 156"/>
                <a:gd name="T17" fmla="*/ 17 h 121"/>
                <a:gd name="T18" fmla="*/ 75 w 156"/>
                <a:gd name="T19" fmla="*/ 31 h 121"/>
                <a:gd name="T20" fmla="*/ 12 w 156"/>
                <a:gd name="T21" fmla="*/ 31 h 121"/>
                <a:gd name="T22" fmla="*/ 0 w 156"/>
                <a:gd name="T23" fmla="*/ 121 h 121"/>
                <a:gd name="T24" fmla="*/ 144 w 156"/>
                <a:gd name="T25" fmla="*/ 121 h 121"/>
                <a:gd name="T26" fmla="*/ 64 w 156"/>
                <a:gd name="T27" fmla="*/ 104 h 121"/>
                <a:gd name="T28" fmla="*/ 24 w 156"/>
                <a:gd name="T29" fmla="*/ 104 h 121"/>
                <a:gd name="T30" fmla="*/ 26 w 156"/>
                <a:gd name="T31" fmla="*/ 85 h 121"/>
                <a:gd name="T32" fmla="*/ 66 w 156"/>
                <a:gd name="T33" fmla="*/ 85 h 121"/>
                <a:gd name="T34" fmla="*/ 64 w 156"/>
                <a:gd name="T35" fmla="*/ 104 h 121"/>
                <a:gd name="T36" fmla="*/ 68 w 156"/>
                <a:gd name="T37" fmla="*/ 69 h 121"/>
                <a:gd name="T38" fmla="*/ 28 w 156"/>
                <a:gd name="T39" fmla="*/ 69 h 121"/>
                <a:gd name="T40" fmla="*/ 31 w 156"/>
                <a:gd name="T41" fmla="*/ 50 h 121"/>
                <a:gd name="T42" fmla="*/ 73 w 156"/>
                <a:gd name="T43" fmla="*/ 50 h 121"/>
                <a:gd name="T44" fmla="*/ 68 w 156"/>
                <a:gd name="T45" fmla="*/ 69 h 121"/>
                <a:gd name="T46" fmla="*/ 92 w 156"/>
                <a:gd name="T47" fmla="*/ 50 h 121"/>
                <a:gd name="T48" fmla="*/ 135 w 156"/>
                <a:gd name="T49" fmla="*/ 50 h 121"/>
                <a:gd name="T50" fmla="*/ 130 w 156"/>
                <a:gd name="T51" fmla="*/ 69 h 121"/>
                <a:gd name="T52" fmla="*/ 90 w 156"/>
                <a:gd name="T53" fmla="*/ 69 h 121"/>
                <a:gd name="T54" fmla="*/ 92 w 156"/>
                <a:gd name="T55" fmla="*/ 50 h 121"/>
                <a:gd name="T56" fmla="*/ 85 w 156"/>
                <a:gd name="T57" fmla="*/ 104 h 121"/>
                <a:gd name="T58" fmla="*/ 87 w 156"/>
                <a:gd name="T59" fmla="*/ 85 h 121"/>
                <a:gd name="T60" fmla="*/ 127 w 156"/>
                <a:gd name="T61" fmla="*/ 85 h 121"/>
                <a:gd name="T62" fmla="*/ 125 w 156"/>
                <a:gd name="T63" fmla="*/ 104 h 121"/>
                <a:gd name="T64" fmla="*/ 85 w 156"/>
                <a:gd name="T65" fmla="*/ 10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" h="121">
                  <a:moveTo>
                    <a:pt x="144" y="121"/>
                  </a:moveTo>
                  <a:lnTo>
                    <a:pt x="156" y="31"/>
                  </a:lnTo>
                  <a:lnTo>
                    <a:pt x="94" y="31"/>
                  </a:lnTo>
                  <a:lnTo>
                    <a:pt x="97" y="17"/>
                  </a:lnTo>
                  <a:lnTo>
                    <a:pt x="135" y="17"/>
                  </a:lnTo>
                  <a:lnTo>
                    <a:pt x="137" y="0"/>
                  </a:lnTo>
                  <a:lnTo>
                    <a:pt x="40" y="0"/>
                  </a:lnTo>
                  <a:lnTo>
                    <a:pt x="38" y="17"/>
                  </a:lnTo>
                  <a:lnTo>
                    <a:pt x="78" y="17"/>
                  </a:lnTo>
                  <a:lnTo>
                    <a:pt x="75" y="31"/>
                  </a:lnTo>
                  <a:lnTo>
                    <a:pt x="12" y="31"/>
                  </a:lnTo>
                  <a:lnTo>
                    <a:pt x="0" y="121"/>
                  </a:lnTo>
                  <a:lnTo>
                    <a:pt x="144" y="121"/>
                  </a:lnTo>
                  <a:close/>
                  <a:moveTo>
                    <a:pt x="64" y="104"/>
                  </a:moveTo>
                  <a:lnTo>
                    <a:pt x="24" y="104"/>
                  </a:lnTo>
                  <a:lnTo>
                    <a:pt x="26" y="85"/>
                  </a:lnTo>
                  <a:lnTo>
                    <a:pt x="66" y="85"/>
                  </a:lnTo>
                  <a:lnTo>
                    <a:pt x="64" y="104"/>
                  </a:lnTo>
                  <a:close/>
                  <a:moveTo>
                    <a:pt x="68" y="69"/>
                  </a:moveTo>
                  <a:lnTo>
                    <a:pt x="28" y="69"/>
                  </a:lnTo>
                  <a:lnTo>
                    <a:pt x="31" y="50"/>
                  </a:lnTo>
                  <a:lnTo>
                    <a:pt x="73" y="50"/>
                  </a:lnTo>
                  <a:lnTo>
                    <a:pt x="68" y="69"/>
                  </a:lnTo>
                  <a:close/>
                  <a:moveTo>
                    <a:pt x="92" y="50"/>
                  </a:moveTo>
                  <a:lnTo>
                    <a:pt x="135" y="50"/>
                  </a:lnTo>
                  <a:lnTo>
                    <a:pt x="130" y="69"/>
                  </a:lnTo>
                  <a:lnTo>
                    <a:pt x="90" y="69"/>
                  </a:lnTo>
                  <a:lnTo>
                    <a:pt x="92" y="50"/>
                  </a:lnTo>
                  <a:close/>
                  <a:moveTo>
                    <a:pt x="85" y="104"/>
                  </a:moveTo>
                  <a:lnTo>
                    <a:pt x="87" y="85"/>
                  </a:lnTo>
                  <a:lnTo>
                    <a:pt x="127" y="85"/>
                  </a:lnTo>
                  <a:lnTo>
                    <a:pt x="125" y="104"/>
                  </a:lnTo>
                  <a:lnTo>
                    <a:pt x="85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"/>
            <p:cNvSpPr>
              <a:spLocks/>
            </p:cNvSpPr>
            <p:nvPr/>
          </p:nvSpPr>
          <p:spPr bwMode="auto">
            <a:xfrm>
              <a:off x="3338" y="1565"/>
              <a:ext cx="50" cy="31"/>
            </a:xfrm>
            <a:custGeom>
              <a:avLst/>
              <a:gdLst>
                <a:gd name="T0" fmla="*/ 29 w 50"/>
                <a:gd name="T1" fmla="*/ 0 h 31"/>
                <a:gd name="T2" fmla="*/ 19 w 50"/>
                <a:gd name="T3" fmla="*/ 14 h 31"/>
                <a:gd name="T4" fmla="*/ 3 w 50"/>
                <a:gd name="T5" fmla="*/ 14 h 31"/>
                <a:gd name="T6" fmla="*/ 0 w 50"/>
                <a:gd name="T7" fmla="*/ 31 h 31"/>
                <a:gd name="T8" fmla="*/ 26 w 50"/>
                <a:gd name="T9" fmla="*/ 31 h 31"/>
                <a:gd name="T10" fmla="*/ 50 w 50"/>
                <a:gd name="T11" fmla="*/ 0 h 31"/>
                <a:gd name="T12" fmla="*/ 29 w 50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1">
                  <a:moveTo>
                    <a:pt x="29" y="0"/>
                  </a:moveTo>
                  <a:lnTo>
                    <a:pt x="19" y="14"/>
                  </a:lnTo>
                  <a:lnTo>
                    <a:pt x="3" y="14"/>
                  </a:lnTo>
                  <a:lnTo>
                    <a:pt x="0" y="31"/>
                  </a:lnTo>
                  <a:lnTo>
                    <a:pt x="26" y="31"/>
                  </a:lnTo>
                  <a:lnTo>
                    <a:pt x="5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9"/>
            <p:cNvSpPr>
              <a:spLocks/>
            </p:cNvSpPr>
            <p:nvPr/>
          </p:nvSpPr>
          <p:spPr bwMode="auto">
            <a:xfrm>
              <a:off x="3440" y="1565"/>
              <a:ext cx="45" cy="31"/>
            </a:xfrm>
            <a:custGeom>
              <a:avLst/>
              <a:gdLst>
                <a:gd name="T0" fmla="*/ 19 w 45"/>
                <a:gd name="T1" fmla="*/ 0 h 31"/>
                <a:gd name="T2" fmla="*/ 26 w 45"/>
                <a:gd name="T3" fmla="*/ 14 h 31"/>
                <a:gd name="T4" fmla="*/ 45 w 45"/>
                <a:gd name="T5" fmla="*/ 14 h 31"/>
                <a:gd name="T6" fmla="*/ 42 w 45"/>
                <a:gd name="T7" fmla="*/ 31 h 31"/>
                <a:gd name="T8" fmla="*/ 14 w 45"/>
                <a:gd name="T9" fmla="*/ 31 h 31"/>
                <a:gd name="T10" fmla="*/ 0 w 45"/>
                <a:gd name="T11" fmla="*/ 0 h 31"/>
                <a:gd name="T12" fmla="*/ 19 w 45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31">
                  <a:moveTo>
                    <a:pt x="19" y="0"/>
                  </a:moveTo>
                  <a:lnTo>
                    <a:pt x="26" y="14"/>
                  </a:lnTo>
                  <a:lnTo>
                    <a:pt x="45" y="14"/>
                  </a:lnTo>
                  <a:lnTo>
                    <a:pt x="42" y="31"/>
                  </a:lnTo>
                  <a:lnTo>
                    <a:pt x="14" y="31"/>
                  </a:lnTo>
                  <a:lnTo>
                    <a:pt x="0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0"/>
            <p:cNvSpPr>
              <a:spLocks/>
            </p:cNvSpPr>
            <p:nvPr/>
          </p:nvSpPr>
          <p:spPr bwMode="auto">
            <a:xfrm>
              <a:off x="3310" y="1404"/>
              <a:ext cx="38" cy="22"/>
            </a:xfrm>
            <a:custGeom>
              <a:avLst/>
              <a:gdLst>
                <a:gd name="T0" fmla="*/ 35 w 38"/>
                <a:gd name="T1" fmla="*/ 22 h 22"/>
                <a:gd name="T2" fmla="*/ 0 w 38"/>
                <a:gd name="T3" fmla="*/ 22 h 22"/>
                <a:gd name="T4" fmla="*/ 5 w 38"/>
                <a:gd name="T5" fmla="*/ 0 h 22"/>
                <a:gd name="T6" fmla="*/ 38 w 38"/>
                <a:gd name="T7" fmla="*/ 0 h 22"/>
                <a:gd name="T8" fmla="*/ 35 w 3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2">
                  <a:moveTo>
                    <a:pt x="35" y="22"/>
                  </a:moveTo>
                  <a:lnTo>
                    <a:pt x="0" y="22"/>
                  </a:lnTo>
                  <a:lnTo>
                    <a:pt x="5" y="0"/>
                  </a:lnTo>
                  <a:lnTo>
                    <a:pt x="38" y="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3298" y="1487"/>
              <a:ext cx="38" cy="24"/>
            </a:xfrm>
            <a:custGeom>
              <a:avLst/>
              <a:gdLst>
                <a:gd name="T0" fmla="*/ 35 w 38"/>
                <a:gd name="T1" fmla="*/ 24 h 24"/>
                <a:gd name="T2" fmla="*/ 0 w 38"/>
                <a:gd name="T3" fmla="*/ 24 h 24"/>
                <a:gd name="T4" fmla="*/ 5 w 38"/>
                <a:gd name="T5" fmla="*/ 0 h 24"/>
                <a:gd name="T6" fmla="*/ 38 w 38"/>
                <a:gd name="T7" fmla="*/ 0 h 24"/>
                <a:gd name="T8" fmla="*/ 35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35" y="24"/>
                  </a:moveTo>
                  <a:lnTo>
                    <a:pt x="0" y="24"/>
                  </a:lnTo>
                  <a:lnTo>
                    <a:pt x="5" y="0"/>
                  </a:lnTo>
                  <a:lnTo>
                    <a:pt x="38" y="0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>
              <a:off x="3286" y="1572"/>
              <a:ext cx="38" cy="24"/>
            </a:xfrm>
            <a:custGeom>
              <a:avLst/>
              <a:gdLst>
                <a:gd name="T0" fmla="*/ 36 w 38"/>
                <a:gd name="T1" fmla="*/ 24 h 24"/>
                <a:gd name="T2" fmla="*/ 0 w 38"/>
                <a:gd name="T3" fmla="*/ 24 h 24"/>
                <a:gd name="T4" fmla="*/ 3 w 38"/>
                <a:gd name="T5" fmla="*/ 0 h 24"/>
                <a:gd name="T6" fmla="*/ 38 w 38"/>
                <a:gd name="T7" fmla="*/ 0 h 24"/>
                <a:gd name="T8" fmla="*/ 36 w 38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4">
                  <a:moveTo>
                    <a:pt x="36" y="24"/>
                  </a:moveTo>
                  <a:lnTo>
                    <a:pt x="0" y="24"/>
                  </a:lnTo>
                  <a:lnTo>
                    <a:pt x="3" y="0"/>
                  </a:lnTo>
                  <a:lnTo>
                    <a:pt x="38" y="0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3"/>
            <p:cNvSpPr>
              <a:spLocks noEditPoints="1"/>
            </p:cNvSpPr>
            <p:nvPr/>
          </p:nvSpPr>
          <p:spPr bwMode="auto">
            <a:xfrm>
              <a:off x="3515" y="1395"/>
              <a:ext cx="185" cy="92"/>
            </a:xfrm>
            <a:custGeom>
              <a:avLst/>
              <a:gdLst>
                <a:gd name="T0" fmla="*/ 173 w 185"/>
                <a:gd name="T1" fmla="*/ 92 h 92"/>
                <a:gd name="T2" fmla="*/ 185 w 185"/>
                <a:gd name="T3" fmla="*/ 0 h 92"/>
                <a:gd name="T4" fmla="*/ 12 w 185"/>
                <a:gd name="T5" fmla="*/ 0 h 92"/>
                <a:gd name="T6" fmla="*/ 0 w 185"/>
                <a:gd name="T7" fmla="*/ 92 h 92"/>
                <a:gd name="T8" fmla="*/ 173 w 185"/>
                <a:gd name="T9" fmla="*/ 92 h 92"/>
                <a:gd name="T10" fmla="*/ 78 w 185"/>
                <a:gd name="T11" fmla="*/ 75 h 92"/>
                <a:gd name="T12" fmla="*/ 24 w 185"/>
                <a:gd name="T13" fmla="*/ 75 h 92"/>
                <a:gd name="T14" fmla="*/ 26 w 185"/>
                <a:gd name="T15" fmla="*/ 52 h 92"/>
                <a:gd name="T16" fmla="*/ 83 w 185"/>
                <a:gd name="T17" fmla="*/ 52 h 92"/>
                <a:gd name="T18" fmla="*/ 78 w 185"/>
                <a:gd name="T19" fmla="*/ 75 h 92"/>
                <a:gd name="T20" fmla="*/ 85 w 185"/>
                <a:gd name="T21" fmla="*/ 38 h 92"/>
                <a:gd name="T22" fmla="*/ 29 w 185"/>
                <a:gd name="T23" fmla="*/ 38 h 92"/>
                <a:gd name="T24" fmla="*/ 31 w 185"/>
                <a:gd name="T25" fmla="*/ 14 h 92"/>
                <a:gd name="T26" fmla="*/ 88 w 185"/>
                <a:gd name="T27" fmla="*/ 14 h 92"/>
                <a:gd name="T28" fmla="*/ 85 w 185"/>
                <a:gd name="T29" fmla="*/ 38 h 92"/>
                <a:gd name="T30" fmla="*/ 107 w 185"/>
                <a:gd name="T31" fmla="*/ 14 h 92"/>
                <a:gd name="T32" fmla="*/ 163 w 185"/>
                <a:gd name="T33" fmla="*/ 14 h 92"/>
                <a:gd name="T34" fmla="*/ 161 w 185"/>
                <a:gd name="T35" fmla="*/ 38 h 92"/>
                <a:gd name="T36" fmla="*/ 104 w 185"/>
                <a:gd name="T37" fmla="*/ 38 h 92"/>
                <a:gd name="T38" fmla="*/ 107 w 185"/>
                <a:gd name="T39" fmla="*/ 14 h 92"/>
                <a:gd name="T40" fmla="*/ 100 w 185"/>
                <a:gd name="T41" fmla="*/ 75 h 92"/>
                <a:gd name="T42" fmla="*/ 102 w 185"/>
                <a:gd name="T43" fmla="*/ 52 h 92"/>
                <a:gd name="T44" fmla="*/ 159 w 185"/>
                <a:gd name="T45" fmla="*/ 52 h 92"/>
                <a:gd name="T46" fmla="*/ 154 w 185"/>
                <a:gd name="T47" fmla="*/ 75 h 92"/>
                <a:gd name="T48" fmla="*/ 100 w 185"/>
                <a:gd name="T49" fmla="*/ 7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5" h="92">
                  <a:moveTo>
                    <a:pt x="173" y="92"/>
                  </a:moveTo>
                  <a:lnTo>
                    <a:pt x="185" y="0"/>
                  </a:lnTo>
                  <a:lnTo>
                    <a:pt x="12" y="0"/>
                  </a:lnTo>
                  <a:lnTo>
                    <a:pt x="0" y="92"/>
                  </a:lnTo>
                  <a:lnTo>
                    <a:pt x="173" y="92"/>
                  </a:lnTo>
                  <a:close/>
                  <a:moveTo>
                    <a:pt x="78" y="75"/>
                  </a:moveTo>
                  <a:lnTo>
                    <a:pt x="24" y="75"/>
                  </a:lnTo>
                  <a:lnTo>
                    <a:pt x="26" y="52"/>
                  </a:lnTo>
                  <a:lnTo>
                    <a:pt x="83" y="52"/>
                  </a:lnTo>
                  <a:lnTo>
                    <a:pt x="78" y="75"/>
                  </a:lnTo>
                  <a:close/>
                  <a:moveTo>
                    <a:pt x="85" y="38"/>
                  </a:moveTo>
                  <a:lnTo>
                    <a:pt x="29" y="38"/>
                  </a:lnTo>
                  <a:lnTo>
                    <a:pt x="31" y="14"/>
                  </a:lnTo>
                  <a:lnTo>
                    <a:pt x="88" y="14"/>
                  </a:lnTo>
                  <a:lnTo>
                    <a:pt x="85" y="38"/>
                  </a:lnTo>
                  <a:close/>
                  <a:moveTo>
                    <a:pt x="107" y="14"/>
                  </a:moveTo>
                  <a:lnTo>
                    <a:pt x="163" y="14"/>
                  </a:lnTo>
                  <a:lnTo>
                    <a:pt x="161" y="38"/>
                  </a:lnTo>
                  <a:lnTo>
                    <a:pt x="104" y="38"/>
                  </a:lnTo>
                  <a:lnTo>
                    <a:pt x="107" y="14"/>
                  </a:lnTo>
                  <a:close/>
                  <a:moveTo>
                    <a:pt x="100" y="75"/>
                  </a:moveTo>
                  <a:lnTo>
                    <a:pt x="102" y="52"/>
                  </a:lnTo>
                  <a:lnTo>
                    <a:pt x="159" y="52"/>
                  </a:lnTo>
                  <a:lnTo>
                    <a:pt x="154" y="75"/>
                  </a:lnTo>
                  <a:lnTo>
                    <a:pt x="100" y="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3511" y="1492"/>
              <a:ext cx="61" cy="30"/>
            </a:xfrm>
            <a:custGeom>
              <a:avLst/>
              <a:gdLst>
                <a:gd name="T0" fmla="*/ 40 w 61"/>
                <a:gd name="T1" fmla="*/ 0 h 30"/>
                <a:gd name="T2" fmla="*/ 30 w 61"/>
                <a:gd name="T3" fmla="*/ 14 h 30"/>
                <a:gd name="T4" fmla="*/ 2 w 61"/>
                <a:gd name="T5" fmla="*/ 14 h 30"/>
                <a:gd name="T6" fmla="*/ 0 w 61"/>
                <a:gd name="T7" fmla="*/ 30 h 30"/>
                <a:gd name="T8" fmla="*/ 40 w 61"/>
                <a:gd name="T9" fmla="*/ 30 h 30"/>
                <a:gd name="T10" fmla="*/ 61 w 61"/>
                <a:gd name="T11" fmla="*/ 0 h 30"/>
                <a:gd name="T12" fmla="*/ 40 w 61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0">
                  <a:moveTo>
                    <a:pt x="40" y="0"/>
                  </a:moveTo>
                  <a:lnTo>
                    <a:pt x="30" y="14"/>
                  </a:lnTo>
                  <a:lnTo>
                    <a:pt x="2" y="14"/>
                  </a:lnTo>
                  <a:lnTo>
                    <a:pt x="0" y="30"/>
                  </a:lnTo>
                  <a:lnTo>
                    <a:pt x="40" y="30"/>
                  </a:lnTo>
                  <a:lnTo>
                    <a:pt x="61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5"/>
            <p:cNvSpPr>
              <a:spLocks/>
            </p:cNvSpPr>
            <p:nvPr/>
          </p:nvSpPr>
          <p:spPr bwMode="auto">
            <a:xfrm>
              <a:off x="3629" y="1492"/>
              <a:ext cx="56" cy="30"/>
            </a:xfrm>
            <a:custGeom>
              <a:avLst/>
              <a:gdLst>
                <a:gd name="T0" fmla="*/ 21 w 56"/>
                <a:gd name="T1" fmla="*/ 0 h 30"/>
                <a:gd name="T2" fmla="*/ 26 w 56"/>
                <a:gd name="T3" fmla="*/ 14 h 30"/>
                <a:gd name="T4" fmla="*/ 56 w 56"/>
                <a:gd name="T5" fmla="*/ 14 h 30"/>
                <a:gd name="T6" fmla="*/ 54 w 56"/>
                <a:gd name="T7" fmla="*/ 30 h 30"/>
                <a:gd name="T8" fmla="*/ 12 w 56"/>
                <a:gd name="T9" fmla="*/ 30 h 30"/>
                <a:gd name="T10" fmla="*/ 0 w 56"/>
                <a:gd name="T11" fmla="*/ 0 h 30"/>
                <a:gd name="T12" fmla="*/ 21 w 5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30">
                  <a:moveTo>
                    <a:pt x="21" y="0"/>
                  </a:moveTo>
                  <a:lnTo>
                    <a:pt x="26" y="14"/>
                  </a:lnTo>
                  <a:lnTo>
                    <a:pt x="56" y="14"/>
                  </a:lnTo>
                  <a:lnTo>
                    <a:pt x="54" y="30"/>
                  </a:lnTo>
                  <a:lnTo>
                    <a:pt x="12" y="30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6"/>
            <p:cNvSpPr>
              <a:spLocks/>
            </p:cNvSpPr>
            <p:nvPr/>
          </p:nvSpPr>
          <p:spPr bwMode="auto">
            <a:xfrm>
              <a:off x="3499" y="1529"/>
              <a:ext cx="52" cy="67"/>
            </a:xfrm>
            <a:custGeom>
              <a:avLst/>
              <a:gdLst>
                <a:gd name="T0" fmla="*/ 26 w 52"/>
                <a:gd name="T1" fmla="*/ 67 h 67"/>
                <a:gd name="T2" fmla="*/ 0 w 52"/>
                <a:gd name="T3" fmla="*/ 67 h 67"/>
                <a:gd name="T4" fmla="*/ 26 w 52"/>
                <a:gd name="T5" fmla="*/ 38 h 67"/>
                <a:gd name="T6" fmla="*/ 30 w 52"/>
                <a:gd name="T7" fmla="*/ 0 h 67"/>
                <a:gd name="T8" fmla="*/ 52 w 52"/>
                <a:gd name="T9" fmla="*/ 0 h 67"/>
                <a:gd name="T10" fmla="*/ 47 w 52"/>
                <a:gd name="T11" fmla="*/ 41 h 67"/>
                <a:gd name="T12" fmla="*/ 26 w 52"/>
                <a:gd name="T1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67">
                  <a:moveTo>
                    <a:pt x="26" y="67"/>
                  </a:moveTo>
                  <a:lnTo>
                    <a:pt x="0" y="67"/>
                  </a:lnTo>
                  <a:lnTo>
                    <a:pt x="26" y="38"/>
                  </a:lnTo>
                  <a:lnTo>
                    <a:pt x="30" y="0"/>
                  </a:lnTo>
                  <a:lnTo>
                    <a:pt x="52" y="0"/>
                  </a:lnTo>
                  <a:lnTo>
                    <a:pt x="47" y="41"/>
                  </a:lnTo>
                  <a:lnTo>
                    <a:pt x="26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17"/>
            <p:cNvSpPr>
              <a:spLocks/>
            </p:cNvSpPr>
            <p:nvPr/>
          </p:nvSpPr>
          <p:spPr bwMode="auto">
            <a:xfrm>
              <a:off x="3631" y="1529"/>
              <a:ext cx="28" cy="67"/>
            </a:xfrm>
            <a:custGeom>
              <a:avLst/>
              <a:gdLst>
                <a:gd name="T0" fmla="*/ 19 w 28"/>
                <a:gd name="T1" fmla="*/ 67 h 67"/>
                <a:gd name="T2" fmla="*/ 0 w 28"/>
                <a:gd name="T3" fmla="*/ 67 h 67"/>
                <a:gd name="T4" fmla="*/ 10 w 28"/>
                <a:gd name="T5" fmla="*/ 0 h 67"/>
                <a:gd name="T6" fmla="*/ 28 w 28"/>
                <a:gd name="T7" fmla="*/ 0 h 67"/>
                <a:gd name="T8" fmla="*/ 19 w 28"/>
                <a:gd name="T9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7">
                  <a:moveTo>
                    <a:pt x="19" y="67"/>
                  </a:moveTo>
                  <a:lnTo>
                    <a:pt x="0" y="67"/>
                  </a:lnTo>
                  <a:lnTo>
                    <a:pt x="10" y="0"/>
                  </a:lnTo>
                  <a:lnTo>
                    <a:pt x="28" y="0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18"/>
            <p:cNvSpPr>
              <a:spLocks/>
            </p:cNvSpPr>
            <p:nvPr/>
          </p:nvSpPr>
          <p:spPr bwMode="auto">
            <a:xfrm>
              <a:off x="3452" y="1629"/>
              <a:ext cx="214" cy="198"/>
            </a:xfrm>
            <a:custGeom>
              <a:avLst/>
              <a:gdLst>
                <a:gd name="T0" fmla="*/ 181 w 214"/>
                <a:gd name="T1" fmla="*/ 0 h 198"/>
                <a:gd name="T2" fmla="*/ 158 w 214"/>
                <a:gd name="T3" fmla="*/ 155 h 198"/>
                <a:gd name="T4" fmla="*/ 70 w 214"/>
                <a:gd name="T5" fmla="*/ 0 h 198"/>
                <a:gd name="T6" fmla="*/ 30 w 214"/>
                <a:gd name="T7" fmla="*/ 0 h 198"/>
                <a:gd name="T8" fmla="*/ 0 w 214"/>
                <a:gd name="T9" fmla="*/ 198 h 198"/>
                <a:gd name="T10" fmla="*/ 33 w 214"/>
                <a:gd name="T11" fmla="*/ 198 h 198"/>
                <a:gd name="T12" fmla="*/ 56 w 214"/>
                <a:gd name="T13" fmla="*/ 40 h 198"/>
                <a:gd name="T14" fmla="*/ 144 w 214"/>
                <a:gd name="T15" fmla="*/ 198 h 198"/>
                <a:gd name="T16" fmla="*/ 184 w 214"/>
                <a:gd name="T17" fmla="*/ 198 h 198"/>
                <a:gd name="T18" fmla="*/ 214 w 214"/>
                <a:gd name="T19" fmla="*/ 0 h 198"/>
                <a:gd name="T20" fmla="*/ 181 w 214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98">
                  <a:moveTo>
                    <a:pt x="181" y="0"/>
                  </a:moveTo>
                  <a:lnTo>
                    <a:pt x="158" y="155"/>
                  </a:lnTo>
                  <a:lnTo>
                    <a:pt x="70" y="0"/>
                  </a:lnTo>
                  <a:lnTo>
                    <a:pt x="30" y="0"/>
                  </a:lnTo>
                  <a:lnTo>
                    <a:pt x="0" y="198"/>
                  </a:lnTo>
                  <a:lnTo>
                    <a:pt x="33" y="198"/>
                  </a:lnTo>
                  <a:lnTo>
                    <a:pt x="56" y="40"/>
                  </a:lnTo>
                  <a:lnTo>
                    <a:pt x="144" y="198"/>
                  </a:lnTo>
                  <a:lnTo>
                    <a:pt x="184" y="198"/>
                  </a:lnTo>
                  <a:lnTo>
                    <a:pt x="214" y="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9"/>
            <p:cNvSpPr>
              <a:spLocks/>
            </p:cNvSpPr>
            <p:nvPr/>
          </p:nvSpPr>
          <p:spPr bwMode="auto">
            <a:xfrm>
              <a:off x="3286" y="1629"/>
              <a:ext cx="173" cy="198"/>
            </a:xfrm>
            <a:custGeom>
              <a:avLst/>
              <a:gdLst>
                <a:gd name="T0" fmla="*/ 34 w 73"/>
                <a:gd name="T1" fmla="*/ 13 h 84"/>
                <a:gd name="T2" fmla="*/ 71 w 73"/>
                <a:gd name="T3" fmla="*/ 13 h 84"/>
                <a:gd name="T4" fmla="*/ 73 w 73"/>
                <a:gd name="T5" fmla="*/ 0 h 84"/>
                <a:gd name="T6" fmla="*/ 28 w 73"/>
                <a:gd name="T7" fmla="*/ 0 h 84"/>
                <a:gd name="T8" fmla="*/ 5 w 73"/>
                <a:gd name="T9" fmla="*/ 19 h 84"/>
                <a:gd name="T10" fmla="*/ 0 w 73"/>
                <a:gd name="T11" fmla="*/ 61 h 84"/>
                <a:gd name="T12" fmla="*/ 8 w 73"/>
                <a:gd name="T13" fmla="*/ 73 h 84"/>
                <a:gd name="T14" fmla="*/ 5 w 73"/>
                <a:gd name="T15" fmla="*/ 80 h 84"/>
                <a:gd name="T16" fmla="*/ 16 w 73"/>
                <a:gd name="T17" fmla="*/ 84 h 84"/>
                <a:gd name="T18" fmla="*/ 60 w 73"/>
                <a:gd name="T19" fmla="*/ 84 h 84"/>
                <a:gd name="T20" fmla="*/ 62 w 73"/>
                <a:gd name="T21" fmla="*/ 70 h 84"/>
                <a:gd name="T22" fmla="*/ 26 w 73"/>
                <a:gd name="T23" fmla="*/ 70 h 84"/>
                <a:gd name="T24" fmla="*/ 14 w 73"/>
                <a:gd name="T25" fmla="*/ 58 h 84"/>
                <a:gd name="T26" fmla="*/ 18 w 73"/>
                <a:gd name="T27" fmla="*/ 25 h 84"/>
                <a:gd name="T28" fmla="*/ 34 w 73"/>
                <a:gd name="T29" fmla="*/ 1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84">
                  <a:moveTo>
                    <a:pt x="34" y="13"/>
                  </a:moveTo>
                  <a:cubicBezTo>
                    <a:pt x="71" y="13"/>
                    <a:pt x="71" y="13"/>
                    <a:pt x="71" y="1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7" y="0"/>
                    <a:pt x="7" y="8"/>
                    <a:pt x="5" y="1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5" y="62"/>
                    <a:pt x="9" y="68"/>
                    <a:pt x="8" y="73"/>
                  </a:cubicBezTo>
                  <a:cubicBezTo>
                    <a:pt x="8" y="76"/>
                    <a:pt x="7" y="78"/>
                    <a:pt x="5" y="80"/>
                  </a:cubicBezTo>
                  <a:cubicBezTo>
                    <a:pt x="8" y="82"/>
                    <a:pt x="11" y="84"/>
                    <a:pt x="16" y="84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0" y="70"/>
                    <a:pt x="13" y="66"/>
                    <a:pt x="14" y="5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16"/>
                    <a:pt x="26" y="13"/>
                    <a:pt x="34" y="13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20"/>
            <p:cNvSpPr>
              <a:spLocks noChangeArrowheads="1"/>
            </p:cNvSpPr>
            <p:nvPr/>
          </p:nvSpPr>
          <p:spPr bwMode="auto">
            <a:xfrm>
              <a:off x="3253" y="1775"/>
              <a:ext cx="50" cy="50"/>
            </a:xfrm>
            <a:prstGeom prst="ellipse">
              <a:avLst/>
            </a:pr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1"/>
            <p:cNvSpPr>
              <a:spLocks/>
            </p:cNvSpPr>
            <p:nvPr/>
          </p:nvSpPr>
          <p:spPr bwMode="auto">
            <a:xfrm>
              <a:off x="2074" y="1673"/>
              <a:ext cx="1156" cy="159"/>
            </a:xfrm>
            <a:custGeom>
              <a:avLst/>
              <a:gdLst>
                <a:gd name="T0" fmla="*/ 475 w 489"/>
                <a:gd name="T1" fmla="*/ 62 h 67"/>
                <a:gd name="T2" fmla="*/ 268 w 489"/>
                <a:gd name="T3" fmla="*/ 23 h 67"/>
                <a:gd name="T4" fmla="*/ 43 w 489"/>
                <a:gd name="T5" fmla="*/ 48 h 67"/>
                <a:gd name="T6" fmla="*/ 0 w 489"/>
                <a:gd name="T7" fmla="*/ 65 h 67"/>
                <a:gd name="T8" fmla="*/ 26 w 489"/>
                <a:gd name="T9" fmla="*/ 51 h 67"/>
                <a:gd name="T10" fmla="*/ 265 w 489"/>
                <a:gd name="T11" fmla="*/ 9 h 67"/>
                <a:gd name="T12" fmla="*/ 489 w 489"/>
                <a:gd name="T13" fmla="*/ 67 h 67"/>
                <a:gd name="T14" fmla="*/ 475 w 489"/>
                <a:gd name="T15" fmla="*/ 6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67">
                  <a:moveTo>
                    <a:pt x="475" y="62"/>
                  </a:moveTo>
                  <a:cubicBezTo>
                    <a:pt x="449" y="54"/>
                    <a:pt x="381" y="30"/>
                    <a:pt x="268" y="23"/>
                  </a:cubicBezTo>
                  <a:cubicBezTo>
                    <a:pt x="160" y="17"/>
                    <a:pt x="83" y="36"/>
                    <a:pt x="43" y="48"/>
                  </a:cubicBezTo>
                  <a:cubicBezTo>
                    <a:pt x="37" y="51"/>
                    <a:pt x="0" y="65"/>
                    <a:pt x="0" y="65"/>
                  </a:cubicBezTo>
                  <a:cubicBezTo>
                    <a:pt x="0" y="65"/>
                    <a:pt x="22" y="53"/>
                    <a:pt x="26" y="51"/>
                  </a:cubicBezTo>
                  <a:cubicBezTo>
                    <a:pt x="31" y="48"/>
                    <a:pt x="123" y="0"/>
                    <a:pt x="265" y="9"/>
                  </a:cubicBezTo>
                  <a:cubicBezTo>
                    <a:pt x="398" y="17"/>
                    <a:pt x="478" y="60"/>
                    <a:pt x="489" y="67"/>
                  </a:cubicBezTo>
                  <a:cubicBezTo>
                    <a:pt x="489" y="67"/>
                    <a:pt x="481" y="64"/>
                    <a:pt x="475" y="62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2"/>
            <p:cNvSpPr>
              <a:spLocks/>
            </p:cNvSpPr>
            <p:nvPr/>
          </p:nvSpPr>
          <p:spPr bwMode="auto">
            <a:xfrm>
              <a:off x="2058" y="1395"/>
              <a:ext cx="347" cy="382"/>
            </a:xfrm>
            <a:custGeom>
              <a:avLst/>
              <a:gdLst>
                <a:gd name="T0" fmla="*/ 78 w 147"/>
                <a:gd name="T1" fmla="*/ 148 h 162"/>
                <a:gd name="T2" fmla="*/ 85 w 147"/>
                <a:gd name="T3" fmla="*/ 99 h 162"/>
                <a:gd name="T4" fmla="*/ 147 w 147"/>
                <a:gd name="T5" fmla="*/ 0 h 162"/>
                <a:gd name="T6" fmla="*/ 115 w 147"/>
                <a:gd name="T7" fmla="*/ 0 h 162"/>
                <a:gd name="T8" fmla="*/ 72 w 147"/>
                <a:gd name="T9" fmla="*/ 70 h 162"/>
                <a:gd name="T10" fmla="*/ 32 w 147"/>
                <a:gd name="T11" fmla="*/ 0 h 162"/>
                <a:gd name="T12" fmla="*/ 0 w 147"/>
                <a:gd name="T13" fmla="*/ 0 h 162"/>
                <a:gd name="T14" fmla="*/ 54 w 147"/>
                <a:gd name="T15" fmla="*/ 96 h 162"/>
                <a:gd name="T16" fmla="*/ 45 w 147"/>
                <a:gd name="T17" fmla="*/ 162 h 162"/>
                <a:gd name="T18" fmla="*/ 78 w 147"/>
                <a:gd name="T19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62">
                  <a:moveTo>
                    <a:pt x="78" y="148"/>
                  </a:moveTo>
                  <a:cubicBezTo>
                    <a:pt x="85" y="99"/>
                    <a:pt x="85" y="99"/>
                    <a:pt x="85" y="99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105"/>
                    <a:pt x="45" y="162"/>
                    <a:pt x="45" y="162"/>
                  </a:cubicBezTo>
                  <a:cubicBezTo>
                    <a:pt x="45" y="162"/>
                    <a:pt x="55" y="157"/>
                    <a:pt x="78" y="148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3"/>
            <p:cNvSpPr>
              <a:spLocks/>
            </p:cNvSpPr>
            <p:nvPr/>
          </p:nvSpPr>
          <p:spPr bwMode="auto">
            <a:xfrm>
              <a:off x="3019" y="1395"/>
              <a:ext cx="265" cy="397"/>
            </a:xfrm>
            <a:custGeom>
              <a:avLst/>
              <a:gdLst>
                <a:gd name="T0" fmla="*/ 67 w 112"/>
                <a:gd name="T1" fmla="*/ 164 h 168"/>
                <a:gd name="T2" fmla="*/ 78 w 112"/>
                <a:gd name="T3" fmla="*/ 157 h 168"/>
                <a:gd name="T4" fmla="*/ 85 w 112"/>
                <a:gd name="T5" fmla="*/ 149 h 168"/>
                <a:gd name="T6" fmla="*/ 90 w 112"/>
                <a:gd name="T7" fmla="*/ 137 h 168"/>
                <a:gd name="T8" fmla="*/ 112 w 112"/>
                <a:gd name="T9" fmla="*/ 0 h 168"/>
                <a:gd name="T10" fmla="*/ 84 w 112"/>
                <a:gd name="T11" fmla="*/ 0 h 168"/>
                <a:gd name="T12" fmla="*/ 66 w 112"/>
                <a:gd name="T13" fmla="*/ 115 h 168"/>
                <a:gd name="T14" fmla="*/ 41 w 112"/>
                <a:gd name="T15" fmla="*/ 146 h 168"/>
                <a:gd name="T16" fmla="*/ 0 w 112"/>
                <a:gd name="T17" fmla="*/ 146 h 168"/>
                <a:gd name="T18" fmla="*/ 59 w 112"/>
                <a:gd name="T19" fmla="*/ 168 h 168"/>
                <a:gd name="T20" fmla="*/ 67 w 112"/>
                <a:gd name="T21" fmla="*/ 1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68">
                  <a:moveTo>
                    <a:pt x="67" y="164"/>
                  </a:moveTo>
                  <a:cubicBezTo>
                    <a:pt x="71" y="162"/>
                    <a:pt x="75" y="160"/>
                    <a:pt x="78" y="157"/>
                  </a:cubicBezTo>
                  <a:cubicBezTo>
                    <a:pt x="81" y="155"/>
                    <a:pt x="83" y="152"/>
                    <a:pt x="85" y="149"/>
                  </a:cubicBezTo>
                  <a:cubicBezTo>
                    <a:pt x="87" y="145"/>
                    <a:pt x="89" y="142"/>
                    <a:pt x="90" y="137"/>
                  </a:cubicBezTo>
                  <a:cubicBezTo>
                    <a:pt x="92" y="129"/>
                    <a:pt x="112" y="0"/>
                    <a:pt x="11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68" y="108"/>
                    <a:pt x="66" y="115"/>
                  </a:cubicBezTo>
                  <a:cubicBezTo>
                    <a:pt x="65" y="120"/>
                    <a:pt x="60" y="143"/>
                    <a:pt x="41" y="146"/>
                  </a:cubicBezTo>
                  <a:cubicBezTo>
                    <a:pt x="26" y="148"/>
                    <a:pt x="0" y="146"/>
                    <a:pt x="0" y="146"/>
                  </a:cubicBezTo>
                  <a:cubicBezTo>
                    <a:pt x="26" y="154"/>
                    <a:pt x="45" y="162"/>
                    <a:pt x="59" y="168"/>
                  </a:cubicBezTo>
                  <a:cubicBezTo>
                    <a:pt x="61" y="167"/>
                    <a:pt x="65" y="166"/>
                    <a:pt x="67" y="164"/>
                  </a:cubicBez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4"/>
            <p:cNvSpPr>
              <a:spLocks/>
            </p:cNvSpPr>
            <p:nvPr/>
          </p:nvSpPr>
          <p:spPr bwMode="auto">
            <a:xfrm>
              <a:off x="2658" y="1395"/>
              <a:ext cx="406" cy="342"/>
            </a:xfrm>
            <a:custGeom>
              <a:avLst/>
              <a:gdLst>
                <a:gd name="T0" fmla="*/ 172 w 172"/>
                <a:gd name="T1" fmla="*/ 0 h 145"/>
                <a:gd name="T2" fmla="*/ 142 w 172"/>
                <a:gd name="T3" fmla="*/ 0 h 145"/>
                <a:gd name="T4" fmla="*/ 122 w 172"/>
                <a:gd name="T5" fmla="*/ 132 h 145"/>
                <a:gd name="T6" fmla="*/ 48 w 172"/>
                <a:gd name="T7" fmla="*/ 0 h 145"/>
                <a:gd name="T8" fmla="*/ 18 w 172"/>
                <a:gd name="T9" fmla="*/ 0 h 145"/>
                <a:gd name="T10" fmla="*/ 0 w 172"/>
                <a:gd name="T11" fmla="*/ 120 h 145"/>
                <a:gd name="T12" fmla="*/ 8 w 172"/>
                <a:gd name="T13" fmla="*/ 120 h 145"/>
                <a:gd name="T14" fmla="*/ 27 w 172"/>
                <a:gd name="T15" fmla="*/ 121 h 145"/>
                <a:gd name="T16" fmla="*/ 39 w 172"/>
                <a:gd name="T17" fmla="*/ 40 h 145"/>
                <a:gd name="T18" fmla="*/ 90 w 172"/>
                <a:gd name="T19" fmla="*/ 130 h 145"/>
                <a:gd name="T20" fmla="*/ 150 w 172"/>
                <a:gd name="T21" fmla="*/ 145 h 145"/>
                <a:gd name="T22" fmla="*/ 172 w 172"/>
                <a:gd name="T2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145">
                  <a:moveTo>
                    <a:pt x="172" y="0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10" y="109"/>
                    <a:pt x="48" y="0"/>
                    <a:pt x="4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" y="120"/>
                    <a:pt x="4" y="120"/>
                    <a:pt x="8" y="120"/>
                  </a:cubicBezTo>
                  <a:cubicBezTo>
                    <a:pt x="14" y="120"/>
                    <a:pt x="21" y="121"/>
                    <a:pt x="27" y="12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70" y="94"/>
                    <a:pt x="90" y="130"/>
                  </a:cubicBezTo>
                  <a:cubicBezTo>
                    <a:pt x="117" y="135"/>
                    <a:pt x="141" y="142"/>
                    <a:pt x="150" y="145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"/>
            <p:cNvSpPr>
              <a:spLocks/>
            </p:cNvSpPr>
            <p:nvPr/>
          </p:nvSpPr>
          <p:spPr bwMode="auto">
            <a:xfrm>
              <a:off x="2273" y="1395"/>
              <a:ext cx="368" cy="340"/>
            </a:xfrm>
            <a:custGeom>
              <a:avLst/>
              <a:gdLst>
                <a:gd name="T0" fmla="*/ 123 w 156"/>
                <a:gd name="T1" fmla="*/ 0 h 144"/>
                <a:gd name="T2" fmla="*/ 83 w 156"/>
                <a:gd name="T3" fmla="*/ 0 h 144"/>
                <a:gd name="T4" fmla="*/ 0 w 156"/>
                <a:gd name="T5" fmla="*/ 144 h 144"/>
                <a:gd name="T6" fmla="*/ 112 w 156"/>
                <a:gd name="T7" fmla="*/ 121 h 144"/>
                <a:gd name="T8" fmla="*/ 55 w 156"/>
                <a:gd name="T9" fmla="*/ 100 h 144"/>
                <a:gd name="T10" fmla="*/ 100 w 156"/>
                <a:gd name="T11" fmla="*/ 22 h 144"/>
                <a:gd name="T12" fmla="*/ 129 w 156"/>
                <a:gd name="T13" fmla="*/ 120 h 144"/>
                <a:gd name="T14" fmla="*/ 143 w 156"/>
                <a:gd name="T15" fmla="*/ 120 h 144"/>
                <a:gd name="T16" fmla="*/ 156 w 156"/>
                <a:gd name="T17" fmla="*/ 120 h 144"/>
                <a:gd name="T18" fmla="*/ 123 w 156"/>
                <a:gd name="T1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44">
                  <a:moveTo>
                    <a:pt x="123" y="0"/>
                  </a:moveTo>
                  <a:cubicBezTo>
                    <a:pt x="115" y="0"/>
                    <a:pt x="94" y="0"/>
                    <a:pt x="83" y="0"/>
                  </a:cubicBezTo>
                  <a:cubicBezTo>
                    <a:pt x="77" y="12"/>
                    <a:pt x="0" y="144"/>
                    <a:pt x="0" y="144"/>
                  </a:cubicBezTo>
                  <a:cubicBezTo>
                    <a:pt x="51" y="125"/>
                    <a:pt x="99" y="122"/>
                    <a:pt x="112" y="121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6" y="120"/>
                    <a:pt x="135" y="120"/>
                    <a:pt x="143" y="120"/>
                  </a:cubicBezTo>
                  <a:cubicBezTo>
                    <a:pt x="146" y="120"/>
                    <a:pt x="153" y="120"/>
                    <a:pt x="156" y="120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6"/>
            <p:cNvSpPr>
              <a:spLocks/>
            </p:cNvSpPr>
            <p:nvPr/>
          </p:nvSpPr>
          <p:spPr bwMode="auto">
            <a:xfrm>
              <a:off x="2452" y="1539"/>
              <a:ext cx="74" cy="101"/>
            </a:xfrm>
            <a:custGeom>
              <a:avLst/>
              <a:gdLst>
                <a:gd name="T0" fmla="*/ 74 w 74"/>
                <a:gd name="T1" fmla="*/ 101 h 101"/>
                <a:gd name="T2" fmla="*/ 0 w 74"/>
                <a:gd name="T3" fmla="*/ 75 h 101"/>
                <a:gd name="T4" fmla="*/ 45 w 74"/>
                <a:gd name="T5" fmla="*/ 0 h 101"/>
                <a:gd name="T6" fmla="*/ 74 w 74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" h="101">
                  <a:moveTo>
                    <a:pt x="74" y="101"/>
                  </a:moveTo>
                  <a:lnTo>
                    <a:pt x="0" y="75"/>
                  </a:lnTo>
                  <a:lnTo>
                    <a:pt x="45" y="0"/>
                  </a:lnTo>
                  <a:lnTo>
                    <a:pt x="74" y="101"/>
                  </a:lnTo>
                  <a:close/>
                </a:path>
              </a:pathLst>
            </a:custGeom>
            <a:solidFill>
              <a:srgbClr val="BE1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"/>
            <p:cNvSpPr>
              <a:spLocks noEditPoints="1"/>
            </p:cNvSpPr>
            <p:nvPr/>
          </p:nvSpPr>
          <p:spPr bwMode="auto">
            <a:xfrm>
              <a:off x="2178" y="1787"/>
              <a:ext cx="59" cy="54"/>
            </a:xfrm>
            <a:custGeom>
              <a:avLst/>
              <a:gdLst>
                <a:gd name="T0" fmla="*/ 6 w 25"/>
                <a:gd name="T1" fmla="*/ 12 h 23"/>
                <a:gd name="T2" fmla="*/ 3 w 25"/>
                <a:gd name="T3" fmla="*/ 8 h 23"/>
                <a:gd name="T4" fmla="*/ 5 w 25"/>
                <a:gd name="T5" fmla="*/ 18 h 23"/>
                <a:gd name="T6" fmla="*/ 2 w 25"/>
                <a:gd name="T7" fmla="*/ 23 h 23"/>
                <a:gd name="T8" fmla="*/ 3 w 25"/>
                <a:gd name="T9" fmla="*/ 18 h 23"/>
                <a:gd name="T10" fmla="*/ 7 w 25"/>
                <a:gd name="T11" fmla="*/ 16 h 23"/>
                <a:gd name="T12" fmla="*/ 9 w 25"/>
                <a:gd name="T13" fmla="*/ 4 h 23"/>
                <a:gd name="T14" fmla="*/ 4 w 25"/>
                <a:gd name="T15" fmla="*/ 3 h 23"/>
                <a:gd name="T16" fmla="*/ 9 w 25"/>
                <a:gd name="T17" fmla="*/ 4 h 23"/>
                <a:gd name="T18" fmla="*/ 7 w 25"/>
                <a:gd name="T19" fmla="*/ 23 h 23"/>
                <a:gd name="T20" fmla="*/ 9 w 25"/>
                <a:gd name="T21" fmla="*/ 21 h 23"/>
                <a:gd name="T22" fmla="*/ 13 w 25"/>
                <a:gd name="T23" fmla="*/ 20 h 23"/>
                <a:gd name="T24" fmla="*/ 18 w 25"/>
                <a:gd name="T25" fmla="*/ 3 h 23"/>
                <a:gd name="T26" fmla="*/ 25 w 25"/>
                <a:gd name="T27" fmla="*/ 6 h 23"/>
                <a:gd name="T28" fmla="*/ 23 w 25"/>
                <a:gd name="T29" fmla="*/ 8 h 23"/>
                <a:gd name="T30" fmla="*/ 11 w 25"/>
                <a:gd name="T31" fmla="*/ 5 h 23"/>
                <a:gd name="T32" fmla="*/ 9 w 25"/>
                <a:gd name="T33" fmla="*/ 7 h 23"/>
                <a:gd name="T34" fmla="*/ 9 w 25"/>
                <a:gd name="T35" fmla="*/ 3 h 23"/>
                <a:gd name="T36" fmla="*/ 15 w 25"/>
                <a:gd name="T37" fmla="*/ 1 h 23"/>
                <a:gd name="T38" fmla="*/ 18 w 25"/>
                <a:gd name="T39" fmla="*/ 3 h 23"/>
                <a:gd name="T40" fmla="*/ 22 w 25"/>
                <a:gd name="T41" fmla="*/ 7 h 23"/>
                <a:gd name="T42" fmla="*/ 18 w 25"/>
                <a:gd name="T43" fmla="*/ 8 h 23"/>
                <a:gd name="T44" fmla="*/ 17 w 25"/>
                <a:gd name="T45" fmla="*/ 10 h 23"/>
                <a:gd name="T46" fmla="*/ 22 w 25"/>
                <a:gd name="T47" fmla="*/ 13 h 23"/>
                <a:gd name="T48" fmla="*/ 22 w 25"/>
                <a:gd name="T49" fmla="*/ 18 h 23"/>
                <a:gd name="T50" fmla="*/ 20 w 25"/>
                <a:gd name="T51" fmla="*/ 20 h 23"/>
                <a:gd name="T52" fmla="*/ 21 w 25"/>
                <a:gd name="T53" fmla="*/ 23 h 23"/>
                <a:gd name="T54" fmla="*/ 17 w 25"/>
                <a:gd name="T55" fmla="*/ 20 h 23"/>
                <a:gd name="T56" fmla="*/ 9 w 25"/>
                <a:gd name="T57" fmla="*/ 18 h 23"/>
                <a:gd name="T58" fmla="*/ 10 w 25"/>
                <a:gd name="T59" fmla="*/ 13 h 23"/>
                <a:gd name="T60" fmla="*/ 15 w 25"/>
                <a:gd name="T61" fmla="*/ 10 h 23"/>
                <a:gd name="T62" fmla="*/ 15 w 25"/>
                <a:gd name="T63" fmla="*/ 8 h 23"/>
                <a:gd name="T64" fmla="*/ 12 w 25"/>
                <a:gd name="T65" fmla="*/ 7 h 23"/>
                <a:gd name="T66" fmla="*/ 19 w 25"/>
                <a:gd name="T67" fmla="*/ 7 h 23"/>
                <a:gd name="T68" fmla="*/ 15 w 25"/>
                <a:gd name="T69" fmla="*/ 12 h 23"/>
                <a:gd name="T70" fmla="*/ 11 w 25"/>
                <a:gd name="T71" fmla="*/ 14 h 23"/>
                <a:gd name="T72" fmla="*/ 14 w 25"/>
                <a:gd name="T73" fmla="*/ 17 h 23"/>
                <a:gd name="T74" fmla="*/ 11 w 25"/>
                <a:gd name="T75" fmla="*/ 15 h 23"/>
                <a:gd name="T76" fmla="*/ 14 w 25"/>
                <a:gd name="T77" fmla="*/ 17 h 23"/>
                <a:gd name="T78" fmla="*/ 21 w 25"/>
                <a:gd name="T79" fmla="*/ 12 h 23"/>
                <a:gd name="T80" fmla="*/ 17 w 25"/>
                <a:gd name="T81" fmla="*/ 14 h 23"/>
                <a:gd name="T82" fmla="*/ 20 w 25"/>
                <a:gd name="T83" fmla="*/ 17 h 23"/>
                <a:gd name="T84" fmla="*/ 16 w 25"/>
                <a:gd name="T85" fmla="*/ 15 h 23"/>
                <a:gd name="T86" fmla="*/ 20 w 25"/>
                <a:gd name="T8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" h="23">
                  <a:moveTo>
                    <a:pt x="7" y="10"/>
                  </a:moveTo>
                  <a:cubicBezTo>
                    <a:pt x="6" y="11"/>
                    <a:pt x="6" y="11"/>
                    <a:pt x="6" y="12"/>
                  </a:cubicBezTo>
                  <a:cubicBezTo>
                    <a:pt x="5" y="11"/>
                    <a:pt x="4" y="10"/>
                    <a:pt x="2" y="9"/>
                  </a:cubicBezTo>
                  <a:cubicBezTo>
                    <a:pt x="3" y="9"/>
                    <a:pt x="3" y="8"/>
                    <a:pt x="3" y="8"/>
                  </a:cubicBezTo>
                  <a:cubicBezTo>
                    <a:pt x="5" y="9"/>
                    <a:pt x="6" y="10"/>
                    <a:pt x="7" y="10"/>
                  </a:cubicBezTo>
                  <a:close/>
                  <a:moveTo>
                    <a:pt x="5" y="18"/>
                  </a:moveTo>
                  <a:cubicBezTo>
                    <a:pt x="4" y="19"/>
                    <a:pt x="4" y="20"/>
                    <a:pt x="3" y="21"/>
                  </a:cubicBezTo>
                  <a:cubicBezTo>
                    <a:pt x="3" y="21"/>
                    <a:pt x="2" y="22"/>
                    <a:pt x="2" y="23"/>
                  </a:cubicBezTo>
                  <a:cubicBezTo>
                    <a:pt x="1" y="22"/>
                    <a:pt x="1" y="22"/>
                    <a:pt x="0" y="21"/>
                  </a:cubicBezTo>
                  <a:cubicBezTo>
                    <a:pt x="1" y="20"/>
                    <a:pt x="2" y="19"/>
                    <a:pt x="3" y="18"/>
                  </a:cubicBezTo>
                  <a:cubicBezTo>
                    <a:pt x="4" y="16"/>
                    <a:pt x="5" y="15"/>
                    <a:pt x="6" y="14"/>
                  </a:cubicBezTo>
                  <a:cubicBezTo>
                    <a:pt x="6" y="15"/>
                    <a:pt x="7" y="15"/>
                    <a:pt x="7" y="16"/>
                  </a:cubicBezTo>
                  <a:cubicBezTo>
                    <a:pt x="6" y="17"/>
                    <a:pt x="5" y="18"/>
                    <a:pt x="5" y="18"/>
                  </a:cubicBezTo>
                  <a:close/>
                  <a:moveTo>
                    <a:pt x="9" y="4"/>
                  </a:moveTo>
                  <a:cubicBezTo>
                    <a:pt x="8" y="4"/>
                    <a:pt x="8" y="5"/>
                    <a:pt x="7" y="5"/>
                  </a:cubicBezTo>
                  <a:cubicBezTo>
                    <a:pt x="6" y="4"/>
                    <a:pt x="4" y="3"/>
                    <a:pt x="4" y="3"/>
                  </a:cubicBezTo>
                  <a:cubicBezTo>
                    <a:pt x="4" y="2"/>
                    <a:pt x="5" y="2"/>
                    <a:pt x="5" y="1"/>
                  </a:cubicBezTo>
                  <a:cubicBezTo>
                    <a:pt x="7" y="3"/>
                    <a:pt x="8" y="3"/>
                    <a:pt x="9" y="4"/>
                  </a:cubicBezTo>
                  <a:close/>
                  <a:moveTo>
                    <a:pt x="11" y="21"/>
                  </a:moveTo>
                  <a:cubicBezTo>
                    <a:pt x="10" y="22"/>
                    <a:pt x="9" y="23"/>
                    <a:pt x="7" y="23"/>
                  </a:cubicBezTo>
                  <a:cubicBezTo>
                    <a:pt x="7" y="23"/>
                    <a:pt x="7" y="22"/>
                    <a:pt x="6" y="22"/>
                  </a:cubicBezTo>
                  <a:cubicBezTo>
                    <a:pt x="7" y="22"/>
                    <a:pt x="8" y="21"/>
                    <a:pt x="9" y="21"/>
                  </a:cubicBezTo>
                  <a:cubicBezTo>
                    <a:pt x="10" y="20"/>
                    <a:pt x="11" y="19"/>
                    <a:pt x="12" y="19"/>
                  </a:cubicBezTo>
                  <a:cubicBezTo>
                    <a:pt x="12" y="19"/>
                    <a:pt x="13" y="19"/>
                    <a:pt x="13" y="20"/>
                  </a:cubicBezTo>
                  <a:cubicBezTo>
                    <a:pt x="13" y="20"/>
                    <a:pt x="12" y="21"/>
                    <a:pt x="11" y="21"/>
                  </a:cubicBezTo>
                  <a:close/>
                  <a:moveTo>
                    <a:pt x="18" y="3"/>
                  </a:moveTo>
                  <a:cubicBezTo>
                    <a:pt x="25" y="3"/>
                    <a:pt x="25" y="3"/>
                    <a:pt x="25" y="3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5" y="6"/>
                    <a:pt x="25" y="7"/>
                    <a:pt x="25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5"/>
                    <a:pt x="9" y="4"/>
                    <a:pt x="9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2"/>
                    <a:pt x="15" y="1"/>
                  </a:cubicBezTo>
                  <a:cubicBezTo>
                    <a:pt x="16" y="1"/>
                    <a:pt x="17" y="1"/>
                    <a:pt x="17" y="0"/>
                  </a:cubicBezTo>
                  <a:cubicBezTo>
                    <a:pt x="18" y="2"/>
                    <a:pt x="18" y="3"/>
                    <a:pt x="18" y="3"/>
                  </a:cubicBezTo>
                  <a:close/>
                  <a:moveTo>
                    <a:pt x="19" y="7"/>
                  </a:moveTo>
                  <a:cubicBezTo>
                    <a:pt x="20" y="7"/>
                    <a:pt x="21" y="7"/>
                    <a:pt x="22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2" y="12"/>
                    <a:pt x="22" y="13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9"/>
                    <a:pt x="19" y="19"/>
                    <a:pt x="20" y="20"/>
                  </a:cubicBezTo>
                  <a:cubicBezTo>
                    <a:pt x="21" y="20"/>
                    <a:pt x="22" y="21"/>
                    <a:pt x="23" y="22"/>
                  </a:cubicBezTo>
                  <a:cubicBezTo>
                    <a:pt x="22" y="22"/>
                    <a:pt x="22" y="23"/>
                    <a:pt x="21" y="23"/>
                  </a:cubicBezTo>
                  <a:cubicBezTo>
                    <a:pt x="21" y="22"/>
                    <a:pt x="20" y="22"/>
                    <a:pt x="19" y="21"/>
                  </a:cubicBezTo>
                  <a:cubicBezTo>
                    <a:pt x="18" y="21"/>
                    <a:pt x="17" y="20"/>
                    <a:pt x="17" y="20"/>
                  </a:cubicBezTo>
                  <a:cubicBezTo>
                    <a:pt x="17" y="19"/>
                    <a:pt x="18" y="19"/>
                    <a:pt x="1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0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8"/>
                    <a:pt x="13" y="8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7"/>
                    <a:pt x="14" y="7"/>
                    <a:pt x="15" y="7"/>
                  </a:cubicBezTo>
                  <a:lnTo>
                    <a:pt x="19" y="7"/>
                  </a:lnTo>
                  <a:close/>
                  <a:moveTo>
                    <a:pt x="15" y="14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5" y="14"/>
                  </a:lnTo>
                  <a:close/>
                  <a:moveTo>
                    <a:pt x="14" y="17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4" y="17"/>
                  </a:lnTo>
                  <a:close/>
                  <a:moveTo>
                    <a:pt x="20" y="14"/>
                  </a:moveTo>
                  <a:cubicBezTo>
                    <a:pt x="21" y="12"/>
                    <a:pt x="21" y="12"/>
                    <a:pt x="21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4"/>
                    <a:pt x="17" y="14"/>
                    <a:pt x="17" y="14"/>
                  </a:cubicBezTo>
                  <a:lnTo>
                    <a:pt x="20" y="14"/>
                  </a:lnTo>
                  <a:close/>
                  <a:moveTo>
                    <a:pt x="20" y="17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20" y="1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8"/>
            <p:cNvSpPr>
              <a:spLocks noEditPoints="1"/>
            </p:cNvSpPr>
            <p:nvPr/>
          </p:nvSpPr>
          <p:spPr bwMode="auto">
            <a:xfrm>
              <a:off x="2322" y="1789"/>
              <a:ext cx="55" cy="50"/>
            </a:xfrm>
            <a:custGeom>
              <a:avLst/>
              <a:gdLst>
                <a:gd name="T0" fmla="*/ 20 w 23"/>
                <a:gd name="T1" fmla="*/ 7 h 21"/>
                <a:gd name="T2" fmla="*/ 23 w 23"/>
                <a:gd name="T3" fmla="*/ 7 h 21"/>
                <a:gd name="T4" fmla="*/ 23 w 23"/>
                <a:gd name="T5" fmla="*/ 9 h 21"/>
                <a:gd name="T6" fmla="*/ 20 w 23"/>
                <a:gd name="T7" fmla="*/ 9 h 21"/>
                <a:gd name="T8" fmla="*/ 13 w 23"/>
                <a:gd name="T9" fmla="*/ 9 h 21"/>
                <a:gd name="T10" fmla="*/ 12 w 23"/>
                <a:gd name="T11" fmla="*/ 19 h 21"/>
                <a:gd name="T12" fmla="*/ 10 w 23"/>
                <a:gd name="T13" fmla="*/ 21 h 21"/>
                <a:gd name="T14" fmla="*/ 7 w 23"/>
                <a:gd name="T15" fmla="*/ 21 h 21"/>
                <a:gd name="T16" fmla="*/ 7 w 23"/>
                <a:gd name="T17" fmla="*/ 19 h 21"/>
                <a:gd name="T18" fmla="*/ 9 w 23"/>
                <a:gd name="T19" fmla="*/ 19 h 21"/>
                <a:gd name="T20" fmla="*/ 10 w 23"/>
                <a:gd name="T21" fmla="*/ 18 h 21"/>
                <a:gd name="T22" fmla="*/ 11 w 23"/>
                <a:gd name="T23" fmla="*/ 9 h 21"/>
                <a:gd name="T24" fmla="*/ 5 w 23"/>
                <a:gd name="T25" fmla="*/ 9 h 21"/>
                <a:gd name="T26" fmla="*/ 2 w 23"/>
                <a:gd name="T27" fmla="*/ 9 h 21"/>
                <a:gd name="T28" fmla="*/ 2 w 23"/>
                <a:gd name="T29" fmla="*/ 7 h 21"/>
                <a:gd name="T30" fmla="*/ 5 w 23"/>
                <a:gd name="T31" fmla="*/ 7 h 21"/>
                <a:gd name="T32" fmla="*/ 20 w 23"/>
                <a:gd name="T33" fmla="*/ 7 h 21"/>
                <a:gd name="T34" fmla="*/ 5 w 23"/>
                <a:gd name="T35" fmla="*/ 15 h 21"/>
                <a:gd name="T36" fmla="*/ 2 w 23"/>
                <a:gd name="T37" fmla="*/ 19 h 21"/>
                <a:gd name="T38" fmla="*/ 0 w 23"/>
                <a:gd name="T39" fmla="*/ 18 h 21"/>
                <a:gd name="T40" fmla="*/ 4 w 23"/>
                <a:gd name="T41" fmla="*/ 15 h 21"/>
                <a:gd name="T42" fmla="*/ 6 w 23"/>
                <a:gd name="T43" fmla="*/ 11 h 21"/>
                <a:gd name="T44" fmla="*/ 8 w 23"/>
                <a:gd name="T45" fmla="*/ 12 h 21"/>
                <a:gd name="T46" fmla="*/ 5 w 23"/>
                <a:gd name="T47" fmla="*/ 15 h 21"/>
                <a:gd name="T48" fmla="*/ 18 w 23"/>
                <a:gd name="T49" fmla="*/ 0 h 21"/>
                <a:gd name="T50" fmla="*/ 21 w 23"/>
                <a:gd name="T51" fmla="*/ 0 h 21"/>
                <a:gd name="T52" fmla="*/ 21 w 23"/>
                <a:gd name="T53" fmla="*/ 2 h 21"/>
                <a:gd name="T54" fmla="*/ 18 w 23"/>
                <a:gd name="T55" fmla="*/ 2 h 21"/>
                <a:gd name="T56" fmla="*/ 9 w 23"/>
                <a:gd name="T57" fmla="*/ 2 h 21"/>
                <a:gd name="T58" fmla="*/ 5 w 23"/>
                <a:gd name="T59" fmla="*/ 2 h 21"/>
                <a:gd name="T60" fmla="*/ 6 w 23"/>
                <a:gd name="T61" fmla="*/ 0 h 21"/>
                <a:gd name="T62" fmla="*/ 9 w 23"/>
                <a:gd name="T63" fmla="*/ 0 h 21"/>
                <a:gd name="T64" fmla="*/ 18 w 23"/>
                <a:gd name="T65" fmla="*/ 0 h 21"/>
                <a:gd name="T66" fmla="*/ 21 w 23"/>
                <a:gd name="T67" fmla="*/ 18 h 21"/>
                <a:gd name="T68" fmla="*/ 19 w 23"/>
                <a:gd name="T69" fmla="*/ 19 h 21"/>
                <a:gd name="T70" fmla="*/ 15 w 23"/>
                <a:gd name="T71" fmla="*/ 12 h 21"/>
                <a:gd name="T72" fmla="*/ 17 w 23"/>
                <a:gd name="T73" fmla="*/ 11 h 21"/>
                <a:gd name="T74" fmla="*/ 21 w 23"/>
                <a:gd name="T7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" h="21">
                  <a:moveTo>
                    <a:pt x="20" y="7"/>
                  </a:moveTo>
                  <a:cubicBezTo>
                    <a:pt x="21" y="7"/>
                    <a:pt x="22" y="7"/>
                    <a:pt x="23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9"/>
                    <a:pt x="20" y="9"/>
                    <a:pt x="2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1" y="20"/>
                    <a:pt x="10" y="21"/>
                  </a:cubicBezTo>
                  <a:cubicBezTo>
                    <a:pt x="10" y="21"/>
                    <a:pt x="9" y="21"/>
                    <a:pt x="7" y="21"/>
                  </a:cubicBezTo>
                  <a:cubicBezTo>
                    <a:pt x="7" y="21"/>
                    <a:pt x="7" y="20"/>
                    <a:pt x="7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8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4" y="7"/>
                    <a:pt x="5" y="7"/>
                  </a:cubicBezTo>
                  <a:lnTo>
                    <a:pt x="20" y="7"/>
                  </a:lnTo>
                  <a:close/>
                  <a:moveTo>
                    <a:pt x="5" y="15"/>
                  </a:moveTo>
                  <a:cubicBezTo>
                    <a:pt x="4" y="17"/>
                    <a:pt x="3" y="18"/>
                    <a:pt x="2" y="19"/>
                  </a:cubicBezTo>
                  <a:cubicBezTo>
                    <a:pt x="2" y="19"/>
                    <a:pt x="1" y="18"/>
                    <a:pt x="0" y="18"/>
                  </a:cubicBezTo>
                  <a:cubicBezTo>
                    <a:pt x="2" y="17"/>
                    <a:pt x="3" y="16"/>
                    <a:pt x="4" y="15"/>
                  </a:cubicBezTo>
                  <a:cubicBezTo>
                    <a:pt x="4" y="13"/>
                    <a:pt x="5" y="12"/>
                    <a:pt x="6" y="11"/>
                  </a:cubicBezTo>
                  <a:cubicBezTo>
                    <a:pt x="7" y="11"/>
                    <a:pt x="7" y="12"/>
                    <a:pt x="8" y="12"/>
                  </a:cubicBezTo>
                  <a:cubicBezTo>
                    <a:pt x="7" y="13"/>
                    <a:pt x="6" y="14"/>
                    <a:pt x="5" y="15"/>
                  </a:cubicBezTo>
                  <a:close/>
                  <a:moveTo>
                    <a:pt x="18" y="0"/>
                  </a:moveTo>
                  <a:cubicBezTo>
                    <a:pt x="19" y="0"/>
                    <a:pt x="20" y="0"/>
                    <a:pt x="21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6" y="2"/>
                    <a:pt x="5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lnTo>
                    <a:pt x="18" y="0"/>
                  </a:lnTo>
                  <a:close/>
                  <a:moveTo>
                    <a:pt x="21" y="18"/>
                  </a:moveTo>
                  <a:cubicBezTo>
                    <a:pt x="21" y="18"/>
                    <a:pt x="20" y="19"/>
                    <a:pt x="19" y="19"/>
                  </a:cubicBezTo>
                  <a:cubicBezTo>
                    <a:pt x="19" y="17"/>
                    <a:pt x="17" y="15"/>
                    <a:pt x="15" y="12"/>
                  </a:cubicBezTo>
                  <a:cubicBezTo>
                    <a:pt x="16" y="12"/>
                    <a:pt x="16" y="11"/>
                    <a:pt x="17" y="11"/>
                  </a:cubicBezTo>
                  <a:cubicBezTo>
                    <a:pt x="19" y="14"/>
                    <a:pt x="20" y="16"/>
                    <a:pt x="21" y="18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9"/>
            <p:cNvSpPr>
              <a:spLocks noEditPoints="1"/>
            </p:cNvSpPr>
            <p:nvPr/>
          </p:nvSpPr>
          <p:spPr bwMode="auto">
            <a:xfrm>
              <a:off x="2462" y="1789"/>
              <a:ext cx="52" cy="52"/>
            </a:xfrm>
            <a:custGeom>
              <a:avLst/>
              <a:gdLst>
                <a:gd name="T0" fmla="*/ 5 w 22"/>
                <a:gd name="T1" fmla="*/ 7 h 22"/>
                <a:gd name="T2" fmla="*/ 5 w 22"/>
                <a:gd name="T3" fmla="*/ 11 h 22"/>
                <a:gd name="T4" fmla="*/ 4 w 22"/>
                <a:gd name="T5" fmla="*/ 17 h 22"/>
                <a:gd name="T6" fmla="*/ 6 w 22"/>
                <a:gd name="T7" fmla="*/ 15 h 22"/>
                <a:gd name="T8" fmla="*/ 7 w 22"/>
                <a:gd name="T9" fmla="*/ 17 h 22"/>
                <a:gd name="T10" fmla="*/ 5 w 22"/>
                <a:gd name="T11" fmla="*/ 19 h 22"/>
                <a:gd name="T12" fmla="*/ 2 w 22"/>
                <a:gd name="T13" fmla="*/ 21 h 22"/>
                <a:gd name="T14" fmla="*/ 1 w 22"/>
                <a:gd name="T15" fmla="*/ 19 h 22"/>
                <a:gd name="T16" fmla="*/ 2 w 22"/>
                <a:gd name="T17" fmla="*/ 17 h 22"/>
                <a:gd name="T18" fmla="*/ 3 w 22"/>
                <a:gd name="T19" fmla="*/ 9 h 22"/>
                <a:gd name="T20" fmla="*/ 0 w 22"/>
                <a:gd name="T21" fmla="*/ 9 h 22"/>
                <a:gd name="T22" fmla="*/ 0 w 22"/>
                <a:gd name="T23" fmla="*/ 7 h 22"/>
                <a:gd name="T24" fmla="*/ 3 w 22"/>
                <a:gd name="T25" fmla="*/ 7 h 22"/>
                <a:gd name="T26" fmla="*/ 5 w 22"/>
                <a:gd name="T27" fmla="*/ 7 h 22"/>
                <a:gd name="T28" fmla="*/ 7 w 22"/>
                <a:gd name="T29" fmla="*/ 4 h 22"/>
                <a:gd name="T30" fmla="*/ 6 w 22"/>
                <a:gd name="T31" fmla="*/ 5 h 22"/>
                <a:gd name="T32" fmla="*/ 3 w 22"/>
                <a:gd name="T33" fmla="*/ 1 h 22"/>
                <a:gd name="T34" fmla="*/ 4 w 22"/>
                <a:gd name="T35" fmla="*/ 0 h 22"/>
                <a:gd name="T36" fmla="*/ 7 w 22"/>
                <a:gd name="T37" fmla="*/ 4 h 22"/>
                <a:gd name="T38" fmla="*/ 8 w 22"/>
                <a:gd name="T39" fmla="*/ 10 h 22"/>
                <a:gd name="T40" fmla="*/ 11 w 22"/>
                <a:gd name="T41" fmla="*/ 10 h 22"/>
                <a:gd name="T42" fmla="*/ 20 w 22"/>
                <a:gd name="T43" fmla="*/ 10 h 22"/>
                <a:gd name="T44" fmla="*/ 17 w 22"/>
                <a:gd name="T45" fmla="*/ 14 h 22"/>
                <a:gd name="T46" fmla="*/ 14 w 22"/>
                <a:gd name="T47" fmla="*/ 18 h 22"/>
                <a:gd name="T48" fmla="*/ 21 w 22"/>
                <a:gd name="T49" fmla="*/ 20 h 22"/>
                <a:gd name="T50" fmla="*/ 20 w 22"/>
                <a:gd name="T51" fmla="*/ 22 h 22"/>
                <a:gd name="T52" fmla="*/ 13 w 22"/>
                <a:gd name="T53" fmla="*/ 19 h 22"/>
                <a:gd name="T54" fmla="*/ 9 w 22"/>
                <a:gd name="T55" fmla="*/ 21 h 22"/>
                <a:gd name="T56" fmla="*/ 5 w 22"/>
                <a:gd name="T57" fmla="*/ 22 h 22"/>
                <a:gd name="T58" fmla="*/ 4 w 22"/>
                <a:gd name="T59" fmla="*/ 21 h 22"/>
                <a:gd name="T60" fmla="*/ 8 w 22"/>
                <a:gd name="T61" fmla="*/ 19 h 22"/>
                <a:gd name="T62" fmla="*/ 11 w 22"/>
                <a:gd name="T63" fmla="*/ 18 h 22"/>
                <a:gd name="T64" fmla="*/ 9 w 22"/>
                <a:gd name="T65" fmla="*/ 11 h 22"/>
                <a:gd name="T66" fmla="*/ 7 w 22"/>
                <a:gd name="T67" fmla="*/ 11 h 22"/>
                <a:gd name="T68" fmla="*/ 8 w 22"/>
                <a:gd name="T69" fmla="*/ 10 h 22"/>
                <a:gd name="T70" fmla="*/ 17 w 22"/>
                <a:gd name="T71" fmla="*/ 9 h 22"/>
                <a:gd name="T72" fmla="*/ 16 w 22"/>
                <a:gd name="T73" fmla="*/ 8 h 22"/>
                <a:gd name="T74" fmla="*/ 17 w 22"/>
                <a:gd name="T75" fmla="*/ 2 h 22"/>
                <a:gd name="T76" fmla="*/ 12 w 22"/>
                <a:gd name="T77" fmla="*/ 2 h 22"/>
                <a:gd name="T78" fmla="*/ 11 w 22"/>
                <a:gd name="T79" fmla="*/ 6 h 22"/>
                <a:gd name="T80" fmla="*/ 8 w 22"/>
                <a:gd name="T81" fmla="*/ 10 h 22"/>
                <a:gd name="T82" fmla="*/ 7 w 22"/>
                <a:gd name="T83" fmla="*/ 8 h 22"/>
                <a:gd name="T84" fmla="*/ 10 w 22"/>
                <a:gd name="T85" fmla="*/ 5 h 22"/>
                <a:gd name="T86" fmla="*/ 11 w 22"/>
                <a:gd name="T87" fmla="*/ 1 h 22"/>
                <a:gd name="T88" fmla="*/ 19 w 22"/>
                <a:gd name="T89" fmla="*/ 1 h 22"/>
                <a:gd name="T90" fmla="*/ 18 w 22"/>
                <a:gd name="T91" fmla="*/ 3 h 22"/>
                <a:gd name="T92" fmla="*/ 18 w 22"/>
                <a:gd name="T93" fmla="*/ 6 h 22"/>
                <a:gd name="T94" fmla="*/ 18 w 22"/>
                <a:gd name="T95" fmla="*/ 7 h 22"/>
                <a:gd name="T96" fmla="*/ 20 w 22"/>
                <a:gd name="T97" fmla="*/ 7 h 22"/>
                <a:gd name="T98" fmla="*/ 22 w 22"/>
                <a:gd name="T99" fmla="*/ 7 h 22"/>
                <a:gd name="T100" fmla="*/ 22 w 22"/>
                <a:gd name="T101" fmla="*/ 9 h 22"/>
                <a:gd name="T102" fmla="*/ 17 w 22"/>
                <a:gd name="T103" fmla="*/ 9 h 22"/>
                <a:gd name="T104" fmla="*/ 17 w 22"/>
                <a:gd name="T105" fmla="*/ 11 h 22"/>
                <a:gd name="T106" fmla="*/ 11 w 22"/>
                <a:gd name="T107" fmla="*/ 11 h 22"/>
                <a:gd name="T108" fmla="*/ 13 w 22"/>
                <a:gd name="T109" fmla="*/ 16 h 22"/>
                <a:gd name="T110" fmla="*/ 17 w 22"/>
                <a:gd name="T111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" h="22">
                  <a:moveTo>
                    <a:pt x="5" y="7"/>
                  </a:moveTo>
                  <a:cubicBezTo>
                    <a:pt x="5" y="8"/>
                    <a:pt x="5" y="10"/>
                    <a:pt x="5" y="1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6" y="15"/>
                    <a:pt x="6" y="15"/>
                  </a:cubicBezTo>
                  <a:cubicBezTo>
                    <a:pt x="7" y="15"/>
                    <a:pt x="7" y="16"/>
                    <a:pt x="7" y="17"/>
                  </a:cubicBezTo>
                  <a:cubicBezTo>
                    <a:pt x="6" y="17"/>
                    <a:pt x="5" y="18"/>
                    <a:pt x="5" y="19"/>
                  </a:cubicBezTo>
                  <a:cubicBezTo>
                    <a:pt x="4" y="19"/>
                    <a:pt x="3" y="20"/>
                    <a:pt x="2" y="21"/>
                  </a:cubicBezTo>
                  <a:cubicBezTo>
                    <a:pt x="2" y="20"/>
                    <a:pt x="2" y="20"/>
                    <a:pt x="1" y="19"/>
                  </a:cubicBezTo>
                  <a:cubicBezTo>
                    <a:pt x="2" y="19"/>
                    <a:pt x="2" y="18"/>
                    <a:pt x="2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lnTo>
                    <a:pt x="5" y="7"/>
                  </a:lnTo>
                  <a:close/>
                  <a:moveTo>
                    <a:pt x="7" y="4"/>
                  </a:moveTo>
                  <a:cubicBezTo>
                    <a:pt x="7" y="4"/>
                    <a:pt x="6" y="4"/>
                    <a:pt x="6" y="5"/>
                  </a:cubicBezTo>
                  <a:cubicBezTo>
                    <a:pt x="5" y="3"/>
                    <a:pt x="4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5" y="0"/>
                    <a:pt x="6" y="2"/>
                    <a:pt x="7" y="4"/>
                  </a:cubicBezTo>
                  <a:close/>
                  <a:moveTo>
                    <a:pt x="8" y="10"/>
                  </a:moveTo>
                  <a:cubicBezTo>
                    <a:pt x="9" y="10"/>
                    <a:pt x="10" y="10"/>
                    <a:pt x="11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7" y="14"/>
                  </a:cubicBezTo>
                  <a:cubicBezTo>
                    <a:pt x="17" y="15"/>
                    <a:pt x="16" y="16"/>
                    <a:pt x="14" y="18"/>
                  </a:cubicBezTo>
                  <a:cubicBezTo>
                    <a:pt x="16" y="19"/>
                    <a:pt x="18" y="20"/>
                    <a:pt x="21" y="20"/>
                  </a:cubicBezTo>
                  <a:cubicBezTo>
                    <a:pt x="20" y="20"/>
                    <a:pt x="20" y="21"/>
                    <a:pt x="20" y="22"/>
                  </a:cubicBezTo>
                  <a:cubicBezTo>
                    <a:pt x="17" y="21"/>
                    <a:pt x="15" y="20"/>
                    <a:pt x="13" y="19"/>
                  </a:cubicBezTo>
                  <a:cubicBezTo>
                    <a:pt x="12" y="19"/>
                    <a:pt x="11" y="20"/>
                    <a:pt x="9" y="21"/>
                  </a:cubicBezTo>
                  <a:cubicBezTo>
                    <a:pt x="8" y="21"/>
                    <a:pt x="7" y="22"/>
                    <a:pt x="5" y="22"/>
                  </a:cubicBezTo>
                  <a:cubicBezTo>
                    <a:pt x="5" y="22"/>
                    <a:pt x="5" y="21"/>
                    <a:pt x="4" y="21"/>
                  </a:cubicBezTo>
                  <a:cubicBezTo>
                    <a:pt x="6" y="20"/>
                    <a:pt x="7" y="20"/>
                    <a:pt x="8" y="19"/>
                  </a:cubicBezTo>
                  <a:cubicBezTo>
                    <a:pt x="10" y="19"/>
                    <a:pt x="11" y="18"/>
                    <a:pt x="11" y="18"/>
                  </a:cubicBezTo>
                  <a:cubicBezTo>
                    <a:pt x="10" y="16"/>
                    <a:pt x="9" y="14"/>
                    <a:pt x="9" y="11"/>
                  </a:cubicBezTo>
                  <a:cubicBezTo>
                    <a:pt x="7" y="11"/>
                    <a:pt x="7" y="11"/>
                    <a:pt x="7" y="11"/>
                  </a:cubicBezTo>
                  <a:lnTo>
                    <a:pt x="8" y="10"/>
                  </a:lnTo>
                  <a:close/>
                  <a:moveTo>
                    <a:pt x="17" y="9"/>
                  </a:moveTo>
                  <a:cubicBezTo>
                    <a:pt x="16" y="9"/>
                    <a:pt x="16" y="8"/>
                    <a:pt x="16" y="8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11" y="7"/>
                    <a:pt x="10" y="8"/>
                    <a:pt x="8" y="10"/>
                  </a:cubicBezTo>
                  <a:cubicBezTo>
                    <a:pt x="8" y="9"/>
                    <a:pt x="7" y="9"/>
                    <a:pt x="7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3"/>
                    <a:pt x="11" y="2"/>
                    <a:pt x="11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2" y="7"/>
                  </a:cubicBezTo>
                  <a:cubicBezTo>
                    <a:pt x="22" y="8"/>
                    <a:pt x="22" y="8"/>
                    <a:pt x="22" y="9"/>
                  </a:cubicBezTo>
                  <a:lnTo>
                    <a:pt x="17" y="9"/>
                  </a:lnTo>
                  <a:close/>
                  <a:moveTo>
                    <a:pt x="17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13"/>
                    <a:pt x="12" y="15"/>
                    <a:pt x="13" y="16"/>
                  </a:cubicBezTo>
                  <a:cubicBezTo>
                    <a:pt x="14" y="15"/>
                    <a:pt x="16" y="14"/>
                    <a:pt x="17" y="11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0"/>
            <p:cNvSpPr>
              <a:spLocks noEditPoints="1"/>
            </p:cNvSpPr>
            <p:nvPr/>
          </p:nvSpPr>
          <p:spPr bwMode="auto">
            <a:xfrm>
              <a:off x="2599" y="1789"/>
              <a:ext cx="54" cy="52"/>
            </a:xfrm>
            <a:custGeom>
              <a:avLst/>
              <a:gdLst>
                <a:gd name="T0" fmla="*/ 6 w 23"/>
                <a:gd name="T1" fmla="*/ 8 h 22"/>
                <a:gd name="T2" fmla="*/ 6 w 23"/>
                <a:gd name="T3" fmla="*/ 11 h 22"/>
                <a:gd name="T4" fmla="*/ 5 w 23"/>
                <a:gd name="T5" fmla="*/ 17 h 22"/>
                <a:gd name="T6" fmla="*/ 8 w 23"/>
                <a:gd name="T7" fmla="*/ 14 h 22"/>
                <a:gd name="T8" fmla="*/ 9 w 23"/>
                <a:gd name="T9" fmla="*/ 16 h 22"/>
                <a:gd name="T10" fmla="*/ 6 w 23"/>
                <a:gd name="T11" fmla="*/ 19 h 22"/>
                <a:gd name="T12" fmla="*/ 3 w 23"/>
                <a:gd name="T13" fmla="*/ 21 h 22"/>
                <a:gd name="T14" fmla="*/ 2 w 23"/>
                <a:gd name="T15" fmla="*/ 19 h 22"/>
                <a:gd name="T16" fmla="*/ 3 w 23"/>
                <a:gd name="T17" fmla="*/ 17 h 22"/>
                <a:gd name="T18" fmla="*/ 4 w 23"/>
                <a:gd name="T19" fmla="*/ 9 h 22"/>
                <a:gd name="T20" fmla="*/ 0 w 23"/>
                <a:gd name="T21" fmla="*/ 9 h 22"/>
                <a:gd name="T22" fmla="*/ 0 w 23"/>
                <a:gd name="T23" fmla="*/ 7 h 22"/>
                <a:gd name="T24" fmla="*/ 2 w 23"/>
                <a:gd name="T25" fmla="*/ 8 h 22"/>
                <a:gd name="T26" fmla="*/ 6 w 23"/>
                <a:gd name="T27" fmla="*/ 8 h 22"/>
                <a:gd name="T28" fmla="*/ 8 w 23"/>
                <a:gd name="T29" fmla="*/ 4 h 22"/>
                <a:gd name="T30" fmla="*/ 6 w 23"/>
                <a:gd name="T31" fmla="*/ 6 h 22"/>
                <a:gd name="T32" fmla="*/ 3 w 23"/>
                <a:gd name="T33" fmla="*/ 1 h 22"/>
                <a:gd name="T34" fmla="*/ 5 w 23"/>
                <a:gd name="T35" fmla="*/ 0 h 22"/>
                <a:gd name="T36" fmla="*/ 8 w 23"/>
                <a:gd name="T37" fmla="*/ 4 h 22"/>
                <a:gd name="T38" fmla="*/ 14 w 23"/>
                <a:gd name="T39" fmla="*/ 8 h 22"/>
                <a:gd name="T40" fmla="*/ 15 w 23"/>
                <a:gd name="T41" fmla="*/ 3 h 22"/>
                <a:gd name="T42" fmla="*/ 15 w 23"/>
                <a:gd name="T43" fmla="*/ 0 h 22"/>
                <a:gd name="T44" fmla="*/ 17 w 23"/>
                <a:gd name="T45" fmla="*/ 0 h 22"/>
                <a:gd name="T46" fmla="*/ 17 w 23"/>
                <a:gd name="T47" fmla="*/ 2 h 22"/>
                <a:gd name="T48" fmla="*/ 16 w 23"/>
                <a:gd name="T49" fmla="*/ 8 h 22"/>
                <a:gd name="T50" fmla="*/ 20 w 23"/>
                <a:gd name="T51" fmla="*/ 8 h 22"/>
                <a:gd name="T52" fmla="*/ 23 w 23"/>
                <a:gd name="T53" fmla="*/ 8 h 22"/>
                <a:gd name="T54" fmla="*/ 22 w 23"/>
                <a:gd name="T55" fmla="*/ 9 h 22"/>
                <a:gd name="T56" fmla="*/ 20 w 23"/>
                <a:gd name="T57" fmla="*/ 9 h 22"/>
                <a:gd name="T58" fmla="*/ 16 w 23"/>
                <a:gd name="T59" fmla="*/ 9 h 22"/>
                <a:gd name="T60" fmla="*/ 15 w 23"/>
                <a:gd name="T61" fmla="*/ 19 h 22"/>
                <a:gd name="T62" fmla="*/ 14 w 23"/>
                <a:gd name="T63" fmla="*/ 22 h 22"/>
                <a:gd name="T64" fmla="*/ 12 w 23"/>
                <a:gd name="T65" fmla="*/ 22 h 22"/>
                <a:gd name="T66" fmla="*/ 13 w 23"/>
                <a:gd name="T67" fmla="*/ 19 h 22"/>
                <a:gd name="T68" fmla="*/ 14 w 23"/>
                <a:gd name="T69" fmla="*/ 9 h 22"/>
                <a:gd name="T70" fmla="*/ 10 w 23"/>
                <a:gd name="T71" fmla="*/ 9 h 22"/>
                <a:gd name="T72" fmla="*/ 7 w 23"/>
                <a:gd name="T73" fmla="*/ 9 h 22"/>
                <a:gd name="T74" fmla="*/ 8 w 23"/>
                <a:gd name="T75" fmla="*/ 8 h 22"/>
                <a:gd name="T76" fmla="*/ 10 w 23"/>
                <a:gd name="T77" fmla="*/ 8 h 22"/>
                <a:gd name="T78" fmla="*/ 14 w 23"/>
                <a:gd name="T7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" h="22">
                  <a:moveTo>
                    <a:pt x="6" y="8"/>
                  </a:moveTo>
                  <a:cubicBezTo>
                    <a:pt x="6" y="9"/>
                    <a:pt x="6" y="10"/>
                    <a:pt x="6" y="1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6"/>
                    <a:pt x="7" y="15"/>
                    <a:pt x="8" y="14"/>
                  </a:cubicBezTo>
                  <a:cubicBezTo>
                    <a:pt x="8" y="15"/>
                    <a:pt x="8" y="15"/>
                    <a:pt x="9" y="1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4" y="20"/>
                    <a:pt x="3" y="21"/>
                  </a:cubicBezTo>
                  <a:cubicBezTo>
                    <a:pt x="3" y="20"/>
                    <a:pt x="2" y="20"/>
                    <a:pt x="2" y="19"/>
                  </a:cubicBezTo>
                  <a:cubicBezTo>
                    <a:pt x="2" y="19"/>
                    <a:pt x="3" y="18"/>
                    <a:pt x="3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2" y="8"/>
                    <a:pt x="2" y="8"/>
                  </a:cubicBezTo>
                  <a:lnTo>
                    <a:pt x="6" y="8"/>
                  </a:lnTo>
                  <a:close/>
                  <a:moveTo>
                    <a:pt x="8" y="4"/>
                  </a:moveTo>
                  <a:cubicBezTo>
                    <a:pt x="7" y="5"/>
                    <a:pt x="7" y="5"/>
                    <a:pt x="6" y="6"/>
                  </a:cubicBezTo>
                  <a:cubicBezTo>
                    <a:pt x="6" y="5"/>
                    <a:pt x="5" y="3"/>
                    <a:pt x="3" y="1"/>
                  </a:cubicBezTo>
                  <a:cubicBezTo>
                    <a:pt x="4" y="1"/>
                    <a:pt x="4" y="1"/>
                    <a:pt x="5" y="0"/>
                  </a:cubicBezTo>
                  <a:cubicBezTo>
                    <a:pt x="5" y="1"/>
                    <a:pt x="7" y="2"/>
                    <a:pt x="8" y="4"/>
                  </a:cubicBezTo>
                  <a:close/>
                  <a:moveTo>
                    <a:pt x="14" y="8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0"/>
                    <a:pt x="14" y="21"/>
                    <a:pt x="14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1"/>
                    <a:pt x="13" y="20"/>
                    <a:pt x="13" y="1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9" y="9"/>
                    <a:pt x="8" y="9"/>
                    <a:pt x="7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8"/>
                    <a:pt x="10" y="8"/>
                    <a:pt x="10" y="8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1"/>
            <p:cNvSpPr>
              <a:spLocks noEditPoints="1"/>
            </p:cNvSpPr>
            <p:nvPr/>
          </p:nvSpPr>
          <p:spPr bwMode="auto">
            <a:xfrm>
              <a:off x="2738" y="1787"/>
              <a:ext cx="59" cy="54"/>
            </a:xfrm>
            <a:custGeom>
              <a:avLst/>
              <a:gdLst>
                <a:gd name="T0" fmla="*/ 1 w 25"/>
                <a:gd name="T1" fmla="*/ 21 h 23"/>
                <a:gd name="T2" fmla="*/ 3 w 25"/>
                <a:gd name="T3" fmla="*/ 15 h 23"/>
                <a:gd name="T4" fmla="*/ 4 w 25"/>
                <a:gd name="T5" fmla="*/ 18 h 23"/>
                <a:gd name="T6" fmla="*/ 14 w 25"/>
                <a:gd name="T7" fmla="*/ 9 h 23"/>
                <a:gd name="T8" fmla="*/ 8 w 25"/>
                <a:gd name="T9" fmla="*/ 11 h 23"/>
                <a:gd name="T10" fmla="*/ 13 w 25"/>
                <a:gd name="T11" fmla="*/ 13 h 23"/>
                <a:gd name="T12" fmla="*/ 8 w 25"/>
                <a:gd name="T13" fmla="*/ 15 h 23"/>
                <a:gd name="T14" fmla="*/ 6 w 25"/>
                <a:gd name="T15" fmla="*/ 23 h 23"/>
                <a:gd name="T16" fmla="*/ 3 w 25"/>
                <a:gd name="T17" fmla="*/ 21 h 23"/>
                <a:gd name="T18" fmla="*/ 5 w 25"/>
                <a:gd name="T19" fmla="*/ 20 h 23"/>
                <a:gd name="T20" fmla="*/ 1 w 25"/>
                <a:gd name="T21" fmla="*/ 15 h 23"/>
                <a:gd name="T22" fmla="*/ 6 w 25"/>
                <a:gd name="T23" fmla="*/ 13 h 23"/>
                <a:gd name="T24" fmla="*/ 1 w 25"/>
                <a:gd name="T25" fmla="*/ 11 h 23"/>
                <a:gd name="T26" fmla="*/ 5 w 25"/>
                <a:gd name="T27" fmla="*/ 9 h 23"/>
                <a:gd name="T28" fmla="*/ 10 w 25"/>
                <a:gd name="T29" fmla="*/ 5 h 23"/>
                <a:gd name="T30" fmla="*/ 10 w 25"/>
                <a:gd name="T31" fmla="*/ 9 h 23"/>
                <a:gd name="T32" fmla="*/ 14 w 25"/>
                <a:gd name="T33" fmla="*/ 3 h 23"/>
                <a:gd name="T34" fmla="*/ 10 w 25"/>
                <a:gd name="T35" fmla="*/ 5 h 23"/>
                <a:gd name="T36" fmla="*/ 3 w 25"/>
                <a:gd name="T37" fmla="*/ 5 h 23"/>
                <a:gd name="T38" fmla="*/ 6 w 25"/>
                <a:gd name="T39" fmla="*/ 3 h 23"/>
                <a:gd name="T40" fmla="*/ 8 w 25"/>
                <a:gd name="T41" fmla="*/ 1 h 23"/>
                <a:gd name="T42" fmla="*/ 10 w 25"/>
                <a:gd name="T43" fmla="*/ 3 h 23"/>
                <a:gd name="T44" fmla="*/ 5 w 25"/>
                <a:gd name="T45" fmla="*/ 9 h 23"/>
                <a:gd name="T46" fmla="*/ 6 w 25"/>
                <a:gd name="T47" fmla="*/ 5 h 23"/>
                <a:gd name="T48" fmla="*/ 12 w 25"/>
                <a:gd name="T49" fmla="*/ 19 h 23"/>
                <a:gd name="T50" fmla="*/ 8 w 25"/>
                <a:gd name="T51" fmla="*/ 17 h 23"/>
                <a:gd name="T52" fmla="*/ 12 w 25"/>
                <a:gd name="T53" fmla="*/ 19 h 23"/>
                <a:gd name="T54" fmla="*/ 17 w 25"/>
                <a:gd name="T55" fmla="*/ 8 h 23"/>
                <a:gd name="T56" fmla="*/ 24 w 25"/>
                <a:gd name="T57" fmla="*/ 8 h 23"/>
                <a:gd name="T58" fmla="*/ 22 w 25"/>
                <a:gd name="T59" fmla="*/ 10 h 23"/>
                <a:gd name="T60" fmla="*/ 20 w 25"/>
                <a:gd name="T61" fmla="*/ 23 h 23"/>
                <a:gd name="T62" fmla="*/ 18 w 25"/>
                <a:gd name="T63" fmla="*/ 20 h 23"/>
                <a:gd name="T64" fmla="*/ 17 w 25"/>
                <a:gd name="T65" fmla="*/ 10 h 23"/>
                <a:gd name="T66" fmla="*/ 14 w 25"/>
                <a:gd name="T67" fmla="*/ 19 h 23"/>
                <a:gd name="T68" fmla="*/ 10 w 25"/>
                <a:gd name="T69" fmla="*/ 22 h 23"/>
                <a:gd name="T70" fmla="*/ 14 w 25"/>
                <a:gd name="T71" fmla="*/ 13 h 23"/>
                <a:gd name="T72" fmla="*/ 16 w 25"/>
                <a:gd name="T73" fmla="*/ 2 h 23"/>
                <a:gd name="T74" fmla="*/ 25 w 25"/>
                <a:gd name="T75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" h="23">
                  <a:moveTo>
                    <a:pt x="4" y="18"/>
                  </a:moveTo>
                  <a:cubicBezTo>
                    <a:pt x="3" y="19"/>
                    <a:pt x="2" y="20"/>
                    <a:pt x="1" y="21"/>
                  </a:cubicBezTo>
                  <a:cubicBezTo>
                    <a:pt x="1" y="21"/>
                    <a:pt x="0" y="20"/>
                    <a:pt x="0" y="20"/>
                  </a:cubicBezTo>
                  <a:cubicBezTo>
                    <a:pt x="1" y="19"/>
                    <a:pt x="2" y="17"/>
                    <a:pt x="3" y="15"/>
                  </a:cubicBezTo>
                  <a:cubicBezTo>
                    <a:pt x="4" y="16"/>
                    <a:pt x="5" y="16"/>
                    <a:pt x="5" y="17"/>
                  </a:cubicBezTo>
                  <a:cubicBezTo>
                    <a:pt x="5" y="17"/>
                    <a:pt x="4" y="18"/>
                    <a:pt x="4" y="18"/>
                  </a:cubicBezTo>
                  <a:close/>
                  <a:moveTo>
                    <a:pt x="10" y="9"/>
                  </a:moveTo>
                  <a:cubicBezTo>
                    <a:pt x="11" y="9"/>
                    <a:pt x="12" y="9"/>
                    <a:pt x="14" y="9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1" y="11"/>
                    <a:pt x="8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3"/>
                    <a:pt x="12" y="13"/>
                    <a:pt x="13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1" y="15"/>
                    <a:pt x="10" y="15"/>
                    <a:pt x="8" y="15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7" y="22"/>
                    <a:pt x="6" y="23"/>
                  </a:cubicBezTo>
                  <a:cubicBezTo>
                    <a:pt x="5" y="23"/>
                    <a:pt x="4" y="23"/>
                    <a:pt x="3" y="23"/>
                  </a:cubicBezTo>
                  <a:cubicBezTo>
                    <a:pt x="3" y="22"/>
                    <a:pt x="3" y="22"/>
                    <a:pt x="3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5"/>
                    <a:pt x="2" y="15"/>
                    <a:pt x="1" y="15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3" y="13"/>
                    <a:pt x="4" y="13"/>
                    <a:pt x="6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" y="11"/>
                    <a:pt x="2" y="11"/>
                    <a:pt x="1" y="1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4" y="9"/>
                    <a:pt x="5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1" y="7"/>
                    <a:pt x="10" y="9"/>
                  </a:cubicBezTo>
                  <a:close/>
                  <a:moveTo>
                    <a:pt x="10" y="3"/>
                  </a:moveTo>
                  <a:cubicBezTo>
                    <a:pt x="11" y="3"/>
                    <a:pt x="13" y="3"/>
                    <a:pt x="14" y="3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2" y="5"/>
                    <a:pt x="11" y="5"/>
                    <a:pt x="1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4" y="5"/>
                    <a:pt x="3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5" y="3"/>
                    <a:pt x="6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0" y="2"/>
                    <a:pt x="10" y="3"/>
                    <a:pt x="10" y="3"/>
                  </a:cubicBezTo>
                  <a:close/>
                  <a:moveTo>
                    <a:pt x="6" y="8"/>
                  </a:moveTo>
                  <a:cubicBezTo>
                    <a:pt x="6" y="8"/>
                    <a:pt x="5" y="9"/>
                    <a:pt x="5" y="9"/>
                  </a:cubicBezTo>
                  <a:cubicBezTo>
                    <a:pt x="5" y="8"/>
                    <a:pt x="4" y="7"/>
                    <a:pt x="4" y="6"/>
                  </a:cubicBezTo>
                  <a:cubicBezTo>
                    <a:pt x="5" y="6"/>
                    <a:pt x="5" y="6"/>
                    <a:pt x="6" y="5"/>
                  </a:cubicBezTo>
                  <a:cubicBezTo>
                    <a:pt x="6" y="6"/>
                    <a:pt x="6" y="7"/>
                    <a:pt x="6" y="8"/>
                  </a:cubicBezTo>
                  <a:close/>
                  <a:moveTo>
                    <a:pt x="12" y="19"/>
                  </a:moveTo>
                  <a:cubicBezTo>
                    <a:pt x="11" y="19"/>
                    <a:pt x="10" y="20"/>
                    <a:pt x="10" y="20"/>
                  </a:cubicBezTo>
                  <a:cubicBezTo>
                    <a:pt x="9" y="19"/>
                    <a:pt x="9" y="18"/>
                    <a:pt x="8" y="17"/>
                  </a:cubicBezTo>
                  <a:cubicBezTo>
                    <a:pt x="9" y="16"/>
                    <a:pt x="9" y="16"/>
                    <a:pt x="10" y="16"/>
                  </a:cubicBezTo>
                  <a:cubicBezTo>
                    <a:pt x="10" y="17"/>
                    <a:pt x="11" y="18"/>
                    <a:pt x="12" y="19"/>
                  </a:cubicBezTo>
                  <a:close/>
                  <a:moveTo>
                    <a:pt x="18" y="3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3" y="8"/>
                    <a:pt x="24" y="8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1"/>
                    <a:pt x="20" y="22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1"/>
                    <a:pt x="18" y="2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5" y="16"/>
                    <a:pt x="15" y="17"/>
                    <a:pt x="14" y="19"/>
                  </a:cubicBezTo>
                  <a:cubicBezTo>
                    <a:pt x="14" y="20"/>
                    <a:pt x="13" y="22"/>
                    <a:pt x="12" y="23"/>
                  </a:cubicBezTo>
                  <a:cubicBezTo>
                    <a:pt x="11" y="23"/>
                    <a:pt x="11" y="23"/>
                    <a:pt x="10" y="22"/>
                  </a:cubicBezTo>
                  <a:cubicBezTo>
                    <a:pt x="11" y="21"/>
                    <a:pt x="12" y="19"/>
                    <a:pt x="13" y="18"/>
                  </a:cubicBezTo>
                  <a:cubicBezTo>
                    <a:pt x="14" y="16"/>
                    <a:pt x="14" y="15"/>
                    <a:pt x="14" y="13"/>
                  </a:cubicBezTo>
                  <a:cubicBezTo>
                    <a:pt x="14" y="12"/>
                    <a:pt x="15" y="10"/>
                    <a:pt x="15" y="8"/>
                  </a:cubicBezTo>
                  <a:cubicBezTo>
                    <a:pt x="15" y="5"/>
                    <a:pt x="16" y="4"/>
                    <a:pt x="16" y="2"/>
                  </a:cubicBezTo>
                  <a:cubicBezTo>
                    <a:pt x="19" y="2"/>
                    <a:pt x="21" y="1"/>
                    <a:pt x="24" y="1"/>
                  </a:cubicBezTo>
                  <a:cubicBezTo>
                    <a:pt x="24" y="2"/>
                    <a:pt x="24" y="2"/>
                    <a:pt x="25" y="3"/>
                  </a:cubicBezTo>
                  <a:cubicBezTo>
                    <a:pt x="24" y="3"/>
                    <a:pt x="21" y="3"/>
                    <a:pt x="18" y="3"/>
                  </a:cubicBez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2"/>
            <p:cNvSpPr>
              <a:spLocks noEditPoints="1"/>
            </p:cNvSpPr>
            <p:nvPr/>
          </p:nvSpPr>
          <p:spPr bwMode="auto">
            <a:xfrm>
              <a:off x="2882" y="1789"/>
              <a:ext cx="52" cy="50"/>
            </a:xfrm>
            <a:custGeom>
              <a:avLst/>
              <a:gdLst>
                <a:gd name="T0" fmla="*/ 18 w 22"/>
                <a:gd name="T1" fmla="*/ 0 h 21"/>
                <a:gd name="T2" fmla="*/ 17 w 22"/>
                <a:gd name="T3" fmla="*/ 7 h 21"/>
                <a:gd name="T4" fmla="*/ 19 w 22"/>
                <a:gd name="T5" fmla="*/ 7 h 21"/>
                <a:gd name="T6" fmla="*/ 22 w 22"/>
                <a:gd name="T7" fmla="*/ 7 h 21"/>
                <a:gd name="T8" fmla="*/ 22 w 22"/>
                <a:gd name="T9" fmla="*/ 9 h 21"/>
                <a:gd name="T10" fmla="*/ 19 w 22"/>
                <a:gd name="T11" fmla="*/ 9 h 21"/>
                <a:gd name="T12" fmla="*/ 17 w 22"/>
                <a:gd name="T13" fmla="*/ 9 h 21"/>
                <a:gd name="T14" fmla="*/ 16 w 22"/>
                <a:gd name="T15" fmla="*/ 16 h 21"/>
                <a:gd name="T16" fmla="*/ 7 w 22"/>
                <a:gd name="T17" fmla="*/ 16 h 21"/>
                <a:gd name="T18" fmla="*/ 8 w 22"/>
                <a:gd name="T19" fmla="*/ 9 h 21"/>
                <a:gd name="T20" fmla="*/ 5 w 22"/>
                <a:gd name="T21" fmla="*/ 9 h 21"/>
                <a:gd name="T22" fmla="*/ 3 w 22"/>
                <a:gd name="T23" fmla="*/ 20 h 21"/>
                <a:gd name="T24" fmla="*/ 15 w 22"/>
                <a:gd name="T25" fmla="*/ 20 h 21"/>
                <a:gd name="T26" fmla="*/ 19 w 22"/>
                <a:gd name="T27" fmla="*/ 20 h 21"/>
                <a:gd name="T28" fmla="*/ 19 w 22"/>
                <a:gd name="T29" fmla="*/ 21 h 21"/>
                <a:gd name="T30" fmla="*/ 15 w 22"/>
                <a:gd name="T31" fmla="*/ 21 h 21"/>
                <a:gd name="T32" fmla="*/ 1 w 22"/>
                <a:gd name="T33" fmla="*/ 21 h 21"/>
                <a:gd name="T34" fmla="*/ 1 w 22"/>
                <a:gd name="T35" fmla="*/ 18 h 21"/>
                <a:gd name="T36" fmla="*/ 3 w 22"/>
                <a:gd name="T37" fmla="*/ 9 h 21"/>
                <a:gd name="T38" fmla="*/ 0 w 22"/>
                <a:gd name="T39" fmla="*/ 9 h 21"/>
                <a:gd name="T40" fmla="*/ 0 w 22"/>
                <a:gd name="T41" fmla="*/ 7 h 21"/>
                <a:gd name="T42" fmla="*/ 3 w 22"/>
                <a:gd name="T43" fmla="*/ 7 h 21"/>
                <a:gd name="T44" fmla="*/ 4 w 22"/>
                <a:gd name="T45" fmla="*/ 1 h 21"/>
                <a:gd name="T46" fmla="*/ 6 w 22"/>
                <a:gd name="T47" fmla="*/ 1 h 21"/>
                <a:gd name="T48" fmla="*/ 5 w 22"/>
                <a:gd name="T49" fmla="*/ 7 h 21"/>
                <a:gd name="T50" fmla="*/ 9 w 22"/>
                <a:gd name="T51" fmla="*/ 7 h 21"/>
                <a:gd name="T52" fmla="*/ 9 w 22"/>
                <a:gd name="T53" fmla="*/ 0 h 21"/>
                <a:gd name="T54" fmla="*/ 12 w 22"/>
                <a:gd name="T55" fmla="*/ 0 h 21"/>
                <a:gd name="T56" fmla="*/ 11 w 22"/>
                <a:gd name="T57" fmla="*/ 7 h 21"/>
                <a:gd name="T58" fmla="*/ 15 w 22"/>
                <a:gd name="T59" fmla="*/ 7 h 21"/>
                <a:gd name="T60" fmla="*/ 16 w 22"/>
                <a:gd name="T61" fmla="*/ 0 h 21"/>
                <a:gd name="T62" fmla="*/ 18 w 22"/>
                <a:gd name="T63" fmla="*/ 0 h 21"/>
                <a:gd name="T64" fmla="*/ 14 w 22"/>
                <a:gd name="T65" fmla="*/ 15 h 21"/>
                <a:gd name="T66" fmla="*/ 15 w 22"/>
                <a:gd name="T67" fmla="*/ 9 h 21"/>
                <a:gd name="T68" fmla="*/ 11 w 22"/>
                <a:gd name="T69" fmla="*/ 9 h 21"/>
                <a:gd name="T70" fmla="*/ 10 w 22"/>
                <a:gd name="T71" fmla="*/ 15 h 21"/>
                <a:gd name="T72" fmla="*/ 14 w 22"/>
                <a:gd name="T73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" h="21">
                  <a:moveTo>
                    <a:pt x="18" y="0"/>
                  </a:moveTo>
                  <a:cubicBezTo>
                    <a:pt x="18" y="1"/>
                    <a:pt x="18" y="3"/>
                    <a:pt x="17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0" y="7"/>
                    <a:pt x="21" y="7"/>
                    <a:pt x="22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9"/>
                    <a:pt x="20" y="9"/>
                    <a:pt x="19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6" y="13"/>
                    <a:pt x="16" y="15"/>
                    <a:pt x="1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8" y="13"/>
                    <a:pt x="8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8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1"/>
                    <a:pt x="16" y="21"/>
                    <a:pt x="15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0"/>
                    <a:pt x="1" y="1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3" y="7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5" y="4"/>
                    <a:pt x="5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3"/>
                    <a:pt x="10" y="1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1" y="3"/>
                    <a:pt x="11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4"/>
                    <a:pt x="16" y="1"/>
                    <a:pt x="16" y="0"/>
                  </a:cubicBezTo>
                  <a:lnTo>
                    <a:pt x="18" y="0"/>
                  </a:lnTo>
                  <a:close/>
                  <a:moveTo>
                    <a:pt x="14" y="15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15"/>
                    <a:pt x="10" y="15"/>
                    <a:pt x="10" y="15"/>
                  </a:cubicBezTo>
                  <a:lnTo>
                    <a:pt x="14" y="15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3"/>
            <p:cNvSpPr>
              <a:spLocks noEditPoints="1"/>
            </p:cNvSpPr>
            <p:nvPr/>
          </p:nvSpPr>
          <p:spPr bwMode="auto">
            <a:xfrm>
              <a:off x="3019" y="1789"/>
              <a:ext cx="55" cy="52"/>
            </a:xfrm>
            <a:custGeom>
              <a:avLst/>
              <a:gdLst>
                <a:gd name="T0" fmla="*/ 17 w 23"/>
                <a:gd name="T1" fmla="*/ 12 h 22"/>
                <a:gd name="T2" fmla="*/ 23 w 23"/>
                <a:gd name="T3" fmla="*/ 14 h 22"/>
                <a:gd name="T4" fmla="*/ 21 w 23"/>
                <a:gd name="T5" fmla="*/ 16 h 22"/>
                <a:gd name="T6" fmla="*/ 17 w 23"/>
                <a:gd name="T7" fmla="*/ 14 h 22"/>
                <a:gd name="T8" fmla="*/ 16 w 23"/>
                <a:gd name="T9" fmla="*/ 16 h 22"/>
                <a:gd name="T10" fmla="*/ 16 w 23"/>
                <a:gd name="T11" fmla="*/ 19 h 22"/>
                <a:gd name="T12" fmla="*/ 16 w 23"/>
                <a:gd name="T13" fmla="*/ 22 h 22"/>
                <a:gd name="T14" fmla="*/ 13 w 23"/>
                <a:gd name="T15" fmla="*/ 22 h 22"/>
                <a:gd name="T16" fmla="*/ 14 w 23"/>
                <a:gd name="T17" fmla="*/ 19 h 22"/>
                <a:gd name="T18" fmla="*/ 14 w 23"/>
                <a:gd name="T19" fmla="*/ 16 h 22"/>
                <a:gd name="T20" fmla="*/ 15 w 23"/>
                <a:gd name="T21" fmla="*/ 14 h 22"/>
                <a:gd name="T22" fmla="*/ 16 w 23"/>
                <a:gd name="T23" fmla="*/ 14 h 22"/>
                <a:gd name="T24" fmla="*/ 11 w 23"/>
                <a:gd name="T25" fmla="*/ 11 h 22"/>
                <a:gd name="T26" fmla="*/ 7 w 23"/>
                <a:gd name="T27" fmla="*/ 13 h 22"/>
                <a:gd name="T28" fmla="*/ 1 w 23"/>
                <a:gd name="T29" fmla="*/ 15 h 22"/>
                <a:gd name="T30" fmla="*/ 0 w 23"/>
                <a:gd name="T31" fmla="*/ 14 h 22"/>
                <a:gd name="T32" fmla="*/ 4 w 23"/>
                <a:gd name="T33" fmla="*/ 13 h 22"/>
                <a:gd name="T34" fmla="*/ 9 w 23"/>
                <a:gd name="T35" fmla="*/ 11 h 22"/>
                <a:gd name="T36" fmla="*/ 11 w 23"/>
                <a:gd name="T37" fmla="*/ 9 h 22"/>
                <a:gd name="T38" fmla="*/ 13 w 23"/>
                <a:gd name="T39" fmla="*/ 9 h 22"/>
                <a:gd name="T40" fmla="*/ 13 w 23"/>
                <a:gd name="T41" fmla="*/ 10 h 22"/>
                <a:gd name="T42" fmla="*/ 17 w 23"/>
                <a:gd name="T43" fmla="*/ 12 h 22"/>
                <a:gd name="T44" fmla="*/ 8 w 23"/>
                <a:gd name="T45" fmla="*/ 15 h 22"/>
                <a:gd name="T46" fmla="*/ 7 w 23"/>
                <a:gd name="T47" fmla="*/ 17 h 22"/>
                <a:gd name="T48" fmla="*/ 6 w 23"/>
                <a:gd name="T49" fmla="*/ 19 h 22"/>
                <a:gd name="T50" fmla="*/ 3 w 23"/>
                <a:gd name="T51" fmla="*/ 22 h 22"/>
                <a:gd name="T52" fmla="*/ 2 w 23"/>
                <a:gd name="T53" fmla="*/ 21 h 22"/>
                <a:gd name="T54" fmla="*/ 4 w 23"/>
                <a:gd name="T55" fmla="*/ 19 h 22"/>
                <a:gd name="T56" fmla="*/ 6 w 23"/>
                <a:gd name="T57" fmla="*/ 17 h 22"/>
                <a:gd name="T58" fmla="*/ 6 w 23"/>
                <a:gd name="T59" fmla="*/ 15 h 22"/>
                <a:gd name="T60" fmla="*/ 6 w 23"/>
                <a:gd name="T61" fmla="*/ 14 h 22"/>
                <a:gd name="T62" fmla="*/ 8 w 23"/>
                <a:gd name="T63" fmla="*/ 14 h 22"/>
                <a:gd name="T64" fmla="*/ 8 w 23"/>
                <a:gd name="T65" fmla="*/ 15 h 22"/>
                <a:gd name="T66" fmla="*/ 21 w 23"/>
                <a:gd name="T67" fmla="*/ 3 h 22"/>
                <a:gd name="T68" fmla="*/ 21 w 23"/>
                <a:gd name="T69" fmla="*/ 5 h 22"/>
                <a:gd name="T70" fmla="*/ 21 w 23"/>
                <a:gd name="T71" fmla="*/ 8 h 22"/>
                <a:gd name="T72" fmla="*/ 4 w 23"/>
                <a:gd name="T73" fmla="*/ 8 h 22"/>
                <a:gd name="T74" fmla="*/ 4 w 23"/>
                <a:gd name="T75" fmla="*/ 5 h 22"/>
                <a:gd name="T76" fmla="*/ 4 w 23"/>
                <a:gd name="T77" fmla="*/ 3 h 22"/>
                <a:gd name="T78" fmla="*/ 5 w 23"/>
                <a:gd name="T79" fmla="*/ 0 h 22"/>
                <a:gd name="T80" fmla="*/ 22 w 23"/>
                <a:gd name="T81" fmla="*/ 0 h 22"/>
                <a:gd name="T82" fmla="*/ 21 w 23"/>
                <a:gd name="T83" fmla="*/ 3 h 22"/>
                <a:gd name="T84" fmla="*/ 12 w 23"/>
                <a:gd name="T85" fmla="*/ 3 h 22"/>
                <a:gd name="T86" fmla="*/ 12 w 23"/>
                <a:gd name="T87" fmla="*/ 1 h 22"/>
                <a:gd name="T88" fmla="*/ 7 w 23"/>
                <a:gd name="T89" fmla="*/ 1 h 22"/>
                <a:gd name="T90" fmla="*/ 6 w 23"/>
                <a:gd name="T91" fmla="*/ 3 h 22"/>
                <a:gd name="T92" fmla="*/ 12 w 23"/>
                <a:gd name="T93" fmla="*/ 3 h 22"/>
                <a:gd name="T94" fmla="*/ 11 w 23"/>
                <a:gd name="T95" fmla="*/ 7 h 22"/>
                <a:gd name="T96" fmla="*/ 12 w 23"/>
                <a:gd name="T97" fmla="*/ 5 h 22"/>
                <a:gd name="T98" fmla="*/ 6 w 23"/>
                <a:gd name="T99" fmla="*/ 5 h 22"/>
                <a:gd name="T100" fmla="*/ 6 w 23"/>
                <a:gd name="T101" fmla="*/ 7 h 22"/>
                <a:gd name="T102" fmla="*/ 11 w 23"/>
                <a:gd name="T103" fmla="*/ 7 h 22"/>
                <a:gd name="T104" fmla="*/ 19 w 23"/>
                <a:gd name="T105" fmla="*/ 3 h 22"/>
                <a:gd name="T106" fmla="*/ 20 w 23"/>
                <a:gd name="T107" fmla="*/ 1 h 22"/>
                <a:gd name="T108" fmla="*/ 14 w 23"/>
                <a:gd name="T109" fmla="*/ 1 h 22"/>
                <a:gd name="T110" fmla="*/ 14 w 23"/>
                <a:gd name="T111" fmla="*/ 3 h 22"/>
                <a:gd name="T112" fmla="*/ 19 w 23"/>
                <a:gd name="T113" fmla="*/ 3 h 22"/>
                <a:gd name="T114" fmla="*/ 19 w 23"/>
                <a:gd name="T115" fmla="*/ 7 h 22"/>
                <a:gd name="T116" fmla="*/ 19 w 23"/>
                <a:gd name="T117" fmla="*/ 5 h 22"/>
                <a:gd name="T118" fmla="*/ 13 w 23"/>
                <a:gd name="T119" fmla="*/ 5 h 22"/>
                <a:gd name="T120" fmla="*/ 13 w 23"/>
                <a:gd name="T121" fmla="*/ 7 h 22"/>
                <a:gd name="T122" fmla="*/ 19 w 23"/>
                <a:gd name="T123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22">
                  <a:moveTo>
                    <a:pt x="17" y="12"/>
                  </a:moveTo>
                  <a:cubicBezTo>
                    <a:pt x="19" y="13"/>
                    <a:pt x="21" y="14"/>
                    <a:pt x="23" y="14"/>
                  </a:cubicBezTo>
                  <a:cubicBezTo>
                    <a:pt x="22" y="14"/>
                    <a:pt x="21" y="15"/>
                    <a:pt x="21" y="16"/>
                  </a:cubicBezTo>
                  <a:cubicBezTo>
                    <a:pt x="19" y="15"/>
                    <a:pt x="18" y="15"/>
                    <a:pt x="17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20"/>
                    <a:pt x="16" y="21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4" y="21"/>
                    <a:pt x="14" y="20"/>
                    <a:pt x="14" y="19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5"/>
                    <a:pt x="14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4" y="13"/>
                    <a:pt x="13" y="12"/>
                    <a:pt x="11" y="11"/>
                  </a:cubicBezTo>
                  <a:cubicBezTo>
                    <a:pt x="10" y="12"/>
                    <a:pt x="9" y="12"/>
                    <a:pt x="7" y="13"/>
                  </a:cubicBezTo>
                  <a:cubicBezTo>
                    <a:pt x="5" y="14"/>
                    <a:pt x="3" y="15"/>
                    <a:pt x="1" y="15"/>
                  </a:cubicBezTo>
                  <a:cubicBezTo>
                    <a:pt x="1" y="15"/>
                    <a:pt x="1" y="14"/>
                    <a:pt x="0" y="14"/>
                  </a:cubicBezTo>
                  <a:cubicBezTo>
                    <a:pt x="1" y="14"/>
                    <a:pt x="2" y="13"/>
                    <a:pt x="4" y="13"/>
                  </a:cubicBezTo>
                  <a:cubicBezTo>
                    <a:pt x="6" y="12"/>
                    <a:pt x="7" y="11"/>
                    <a:pt x="9" y="11"/>
                  </a:cubicBezTo>
                  <a:cubicBezTo>
                    <a:pt x="10" y="10"/>
                    <a:pt x="11" y="9"/>
                    <a:pt x="11" y="9"/>
                  </a:cubicBezTo>
                  <a:cubicBezTo>
                    <a:pt x="12" y="9"/>
                    <a:pt x="13" y="9"/>
                    <a:pt x="13" y="9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1"/>
                    <a:pt x="15" y="12"/>
                    <a:pt x="17" y="12"/>
                  </a:cubicBezTo>
                  <a:close/>
                  <a:moveTo>
                    <a:pt x="8" y="15"/>
                  </a:moveTo>
                  <a:cubicBezTo>
                    <a:pt x="8" y="16"/>
                    <a:pt x="7" y="17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1"/>
                    <a:pt x="2" y="21"/>
                    <a:pt x="2" y="21"/>
                  </a:cubicBezTo>
                  <a:cubicBezTo>
                    <a:pt x="3" y="20"/>
                    <a:pt x="4" y="19"/>
                    <a:pt x="4" y="19"/>
                  </a:cubicBezTo>
                  <a:cubicBezTo>
                    <a:pt x="5" y="18"/>
                    <a:pt x="5" y="18"/>
                    <a:pt x="6" y="17"/>
                  </a:cubicBezTo>
                  <a:cubicBezTo>
                    <a:pt x="6" y="16"/>
                    <a:pt x="6" y="16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5"/>
                    <a:pt x="8" y="15"/>
                  </a:cubicBezTo>
                  <a:close/>
                  <a:moveTo>
                    <a:pt x="21" y="3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7"/>
                    <a:pt x="2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1"/>
                    <a:pt x="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1" y="2"/>
                    <a:pt x="21" y="3"/>
                  </a:cubicBezTo>
                  <a:close/>
                  <a:moveTo>
                    <a:pt x="12" y="3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3"/>
                    <a:pt x="6" y="3"/>
                    <a:pt x="6" y="3"/>
                  </a:cubicBezTo>
                  <a:lnTo>
                    <a:pt x="12" y="3"/>
                  </a:lnTo>
                  <a:close/>
                  <a:moveTo>
                    <a:pt x="11" y="7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11" y="7"/>
                  </a:lnTo>
                  <a:close/>
                  <a:moveTo>
                    <a:pt x="19" y="3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lnTo>
                    <a:pt x="19" y="3"/>
                  </a:lnTo>
                  <a:close/>
                  <a:moveTo>
                    <a:pt x="19" y="7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7"/>
                    <a:pt x="13" y="7"/>
                    <a:pt x="13" y="7"/>
                  </a:cubicBezTo>
                  <a:lnTo>
                    <a:pt x="19" y="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4"/>
            <p:cNvSpPr>
              <a:spLocks/>
            </p:cNvSpPr>
            <p:nvPr/>
          </p:nvSpPr>
          <p:spPr bwMode="auto">
            <a:xfrm>
              <a:off x="2275" y="1792"/>
              <a:ext cx="10" cy="47"/>
            </a:xfrm>
            <a:custGeom>
              <a:avLst/>
              <a:gdLst>
                <a:gd name="T0" fmla="*/ 3 w 10"/>
                <a:gd name="T1" fmla="*/ 47 h 47"/>
                <a:gd name="T2" fmla="*/ 0 w 10"/>
                <a:gd name="T3" fmla="*/ 47 h 47"/>
                <a:gd name="T4" fmla="*/ 7 w 10"/>
                <a:gd name="T5" fmla="*/ 0 h 47"/>
                <a:gd name="T6" fmla="*/ 10 w 10"/>
                <a:gd name="T7" fmla="*/ 0 h 47"/>
                <a:gd name="T8" fmla="*/ 3 w 10"/>
                <a:gd name="T9" fmla="*/ 47 h 47"/>
                <a:gd name="T10" fmla="*/ 3 w 10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7">
                  <a:moveTo>
                    <a:pt x="3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10" y="0"/>
                  </a:lnTo>
                  <a:lnTo>
                    <a:pt x="3" y="47"/>
                  </a:lnTo>
                  <a:lnTo>
                    <a:pt x="3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5"/>
            <p:cNvSpPr>
              <a:spLocks/>
            </p:cNvSpPr>
            <p:nvPr/>
          </p:nvSpPr>
          <p:spPr bwMode="auto">
            <a:xfrm>
              <a:off x="2415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6"/>
            <p:cNvSpPr>
              <a:spLocks/>
            </p:cNvSpPr>
            <p:nvPr/>
          </p:nvSpPr>
          <p:spPr bwMode="auto">
            <a:xfrm>
              <a:off x="2552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7"/>
            <p:cNvSpPr>
              <a:spLocks/>
            </p:cNvSpPr>
            <p:nvPr/>
          </p:nvSpPr>
          <p:spPr bwMode="auto">
            <a:xfrm>
              <a:off x="2691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8"/>
            <p:cNvSpPr>
              <a:spLocks/>
            </p:cNvSpPr>
            <p:nvPr/>
          </p:nvSpPr>
          <p:spPr bwMode="auto">
            <a:xfrm>
              <a:off x="2835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9"/>
            <p:cNvSpPr>
              <a:spLocks/>
            </p:cNvSpPr>
            <p:nvPr/>
          </p:nvSpPr>
          <p:spPr bwMode="auto">
            <a:xfrm>
              <a:off x="2972" y="1792"/>
              <a:ext cx="9" cy="47"/>
            </a:xfrm>
            <a:custGeom>
              <a:avLst/>
              <a:gdLst>
                <a:gd name="T0" fmla="*/ 2 w 9"/>
                <a:gd name="T1" fmla="*/ 47 h 47"/>
                <a:gd name="T2" fmla="*/ 0 w 9"/>
                <a:gd name="T3" fmla="*/ 47 h 47"/>
                <a:gd name="T4" fmla="*/ 7 w 9"/>
                <a:gd name="T5" fmla="*/ 0 h 47"/>
                <a:gd name="T6" fmla="*/ 9 w 9"/>
                <a:gd name="T7" fmla="*/ 0 h 47"/>
                <a:gd name="T8" fmla="*/ 2 w 9"/>
                <a:gd name="T9" fmla="*/ 47 h 47"/>
                <a:gd name="T10" fmla="*/ 2 w 9"/>
                <a:gd name="T1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7">
                  <a:moveTo>
                    <a:pt x="2" y="47"/>
                  </a:moveTo>
                  <a:lnTo>
                    <a:pt x="0" y="47"/>
                  </a:lnTo>
                  <a:lnTo>
                    <a:pt x="7" y="0"/>
                  </a:lnTo>
                  <a:lnTo>
                    <a:pt x="9" y="0"/>
                  </a:lnTo>
                  <a:lnTo>
                    <a:pt x="2" y="47"/>
                  </a:lnTo>
                  <a:lnTo>
                    <a:pt x="2" y="47"/>
                  </a:lnTo>
                  <a:close/>
                </a:path>
              </a:pathLst>
            </a:custGeom>
            <a:solidFill>
              <a:srgbClr val="221E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26708" y="2680131"/>
            <a:ext cx="325171" cy="440464"/>
            <a:chOff x="6782485" y="2811772"/>
            <a:chExt cx="241453" cy="327063"/>
          </a:xfrm>
        </p:grpSpPr>
        <p:sp>
          <p:nvSpPr>
            <p:cNvPr id="11" name="任意多边形 10"/>
            <p:cNvSpPr/>
            <p:nvPr/>
          </p:nvSpPr>
          <p:spPr>
            <a:xfrm>
              <a:off x="6786563" y="2826544"/>
              <a:ext cx="223837" cy="295275"/>
            </a:xfrm>
            <a:custGeom>
              <a:avLst/>
              <a:gdLst>
                <a:gd name="connsiteX0" fmla="*/ 66675 w 223837"/>
                <a:gd name="connsiteY0" fmla="*/ 295275 h 295275"/>
                <a:gd name="connsiteX1" fmla="*/ 47625 w 223837"/>
                <a:gd name="connsiteY1" fmla="*/ 247650 h 295275"/>
                <a:gd name="connsiteX2" fmla="*/ 40481 w 223837"/>
                <a:gd name="connsiteY2" fmla="*/ 230981 h 295275"/>
                <a:gd name="connsiteX3" fmla="*/ 38100 w 223837"/>
                <a:gd name="connsiteY3" fmla="*/ 204787 h 295275"/>
                <a:gd name="connsiteX4" fmla="*/ 26193 w 223837"/>
                <a:gd name="connsiteY4" fmla="*/ 190500 h 295275"/>
                <a:gd name="connsiteX5" fmla="*/ 0 w 223837"/>
                <a:gd name="connsiteY5" fmla="*/ 171450 h 295275"/>
                <a:gd name="connsiteX6" fmla="*/ 16668 w 223837"/>
                <a:gd name="connsiteY6" fmla="*/ 152400 h 295275"/>
                <a:gd name="connsiteX7" fmla="*/ 40481 w 223837"/>
                <a:gd name="connsiteY7" fmla="*/ 152400 h 295275"/>
                <a:gd name="connsiteX8" fmla="*/ 54768 w 223837"/>
                <a:gd name="connsiteY8" fmla="*/ 166687 h 295275"/>
                <a:gd name="connsiteX9" fmla="*/ 54768 w 223837"/>
                <a:gd name="connsiteY9" fmla="*/ 166687 h 295275"/>
                <a:gd name="connsiteX10" fmla="*/ 66675 w 223837"/>
                <a:gd name="connsiteY10" fmla="*/ 166687 h 295275"/>
                <a:gd name="connsiteX11" fmla="*/ 64293 w 223837"/>
                <a:gd name="connsiteY11" fmla="*/ 16669 h 295275"/>
                <a:gd name="connsiteX12" fmla="*/ 80962 w 223837"/>
                <a:gd name="connsiteY12" fmla="*/ 0 h 295275"/>
                <a:gd name="connsiteX13" fmla="*/ 102393 w 223837"/>
                <a:gd name="connsiteY13" fmla="*/ 16669 h 295275"/>
                <a:gd name="connsiteX14" fmla="*/ 104775 w 223837"/>
                <a:gd name="connsiteY14" fmla="*/ 154781 h 295275"/>
                <a:gd name="connsiteX15" fmla="*/ 123825 w 223837"/>
                <a:gd name="connsiteY15" fmla="*/ 88106 h 295275"/>
                <a:gd name="connsiteX16" fmla="*/ 152400 w 223837"/>
                <a:gd name="connsiteY16" fmla="*/ 104775 h 295275"/>
                <a:gd name="connsiteX17" fmla="*/ 176212 w 223837"/>
                <a:gd name="connsiteY17" fmla="*/ 126206 h 295275"/>
                <a:gd name="connsiteX18" fmla="*/ 207168 w 223837"/>
                <a:gd name="connsiteY18" fmla="*/ 121444 h 295275"/>
                <a:gd name="connsiteX19" fmla="*/ 207168 w 223837"/>
                <a:gd name="connsiteY19" fmla="*/ 150019 h 295275"/>
                <a:gd name="connsiteX20" fmla="*/ 223837 w 223837"/>
                <a:gd name="connsiteY20" fmla="*/ 152400 h 295275"/>
                <a:gd name="connsiteX21" fmla="*/ 219075 w 223837"/>
                <a:gd name="connsiteY21" fmla="*/ 247650 h 295275"/>
                <a:gd name="connsiteX22" fmla="*/ 190500 w 223837"/>
                <a:gd name="connsiteY22" fmla="*/ 242887 h 295275"/>
                <a:gd name="connsiteX23" fmla="*/ 197643 w 223837"/>
                <a:gd name="connsiteY23" fmla="*/ 290512 h 295275"/>
                <a:gd name="connsiteX24" fmla="*/ 119062 w 223837"/>
                <a:gd name="connsiteY24" fmla="*/ 295275 h 295275"/>
                <a:gd name="connsiteX25" fmla="*/ 66675 w 223837"/>
                <a:gd name="connsiteY25" fmla="*/ 29527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3837" h="295275">
                  <a:moveTo>
                    <a:pt x="66675" y="295275"/>
                  </a:moveTo>
                  <a:lnTo>
                    <a:pt x="47625" y="247650"/>
                  </a:lnTo>
                  <a:lnTo>
                    <a:pt x="40481" y="230981"/>
                  </a:lnTo>
                  <a:lnTo>
                    <a:pt x="38100" y="204787"/>
                  </a:lnTo>
                  <a:lnTo>
                    <a:pt x="26193" y="190500"/>
                  </a:lnTo>
                  <a:lnTo>
                    <a:pt x="0" y="171450"/>
                  </a:lnTo>
                  <a:lnTo>
                    <a:pt x="16668" y="152400"/>
                  </a:lnTo>
                  <a:lnTo>
                    <a:pt x="40481" y="152400"/>
                  </a:lnTo>
                  <a:lnTo>
                    <a:pt x="54768" y="166687"/>
                  </a:lnTo>
                  <a:lnTo>
                    <a:pt x="54768" y="166687"/>
                  </a:lnTo>
                  <a:lnTo>
                    <a:pt x="66675" y="166687"/>
                  </a:lnTo>
                  <a:lnTo>
                    <a:pt x="64293" y="16669"/>
                  </a:lnTo>
                  <a:lnTo>
                    <a:pt x="80962" y="0"/>
                  </a:lnTo>
                  <a:lnTo>
                    <a:pt x="102393" y="16669"/>
                  </a:lnTo>
                  <a:lnTo>
                    <a:pt x="104775" y="154781"/>
                  </a:lnTo>
                  <a:lnTo>
                    <a:pt x="123825" y="88106"/>
                  </a:lnTo>
                  <a:lnTo>
                    <a:pt x="152400" y="104775"/>
                  </a:lnTo>
                  <a:lnTo>
                    <a:pt x="176212" y="126206"/>
                  </a:lnTo>
                  <a:lnTo>
                    <a:pt x="207168" y="121444"/>
                  </a:lnTo>
                  <a:lnTo>
                    <a:pt x="207168" y="150019"/>
                  </a:lnTo>
                  <a:lnTo>
                    <a:pt x="223837" y="152400"/>
                  </a:lnTo>
                  <a:lnTo>
                    <a:pt x="219075" y="247650"/>
                  </a:lnTo>
                  <a:lnTo>
                    <a:pt x="190500" y="242887"/>
                  </a:lnTo>
                  <a:lnTo>
                    <a:pt x="197643" y="290512"/>
                  </a:lnTo>
                  <a:lnTo>
                    <a:pt x="119062" y="295275"/>
                  </a:lnTo>
                  <a:lnTo>
                    <a:pt x="66675" y="295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782485" y="2811772"/>
              <a:ext cx="241453" cy="327063"/>
            </a:xfrm>
            <a:custGeom>
              <a:avLst/>
              <a:gdLst>
                <a:gd name="T0" fmla="*/ 345 w 581"/>
                <a:gd name="T1" fmla="*/ 220 h 787"/>
                <a:gd name="T2" fmla="*/ 286 w 581"/>
                <a:gd name="T3" fmla="*/ 47 h 787"/>
                <a:gd name="T4" fmla="*/ 253 w 581"/>
                <a:gd name="T5" fmla="*/ 0 h 787"/>
                <a:gd name="T6" fmla="*/ 178 w 581"/>
                <a:gd name="T7" fmla="*/ 50 h 787"/>
                <a:gd name="T8" fmla="*/ 144 w 581"/>
                <a:gd name="T9" fmla="*/ 404 h 787"/>
                <a:gd name="T10" fmla="*/ 116 w 581"/>
                <a:gd name="T11" fmla="*/ 373 h 787"/>
                <a:gd name="T12" fmla="*/ 31 w 581"/>
                <a:gd name="T13" fmla="*/ 409 h 787"/>
                <a:gd name="T14" fmla="*/ 0 w 581"/>
                <a:gd name="T15" fmla="*/ 496 h 787"/>
                <a:gd name="T16" fmla="*/ 67 w 581"/>
                <a:gd name="T17" fmla="*/ 496 h 787"/>
                <a:gd name="T18" fmla="*/ 93 w 581"/>
                <a:gd name="T19" fmla="*/ 532 h 787"/>
                <a:gd name="T20" fmla="*/ 100 w 581"/>
                <a:gd name="T21" fmla="*/ 586 h 787"/>
                <a:gd name="T22" fmla="*/ 135 w 581"/>
                <a:gd name="T23" fmla="*/ 666 h 787"/>
                <a:gd name="T24" fmla="*/ 534 w 581"/>
                <a:gd name="T25" fmla="*/ 787 h 787"/>
                <a:gd name="T26" fmla="*/ 581 w 581"/>
                <a:gd name="T27" fmla="*/ 640 h 787"/>
                <a:gd name="T28" fmla="*/ 536 w 581"/>
                <a:gd name="T29" fmla="*/ 345 h 787"/>
                <a:gd name="T30" fmla="*/ 442 w 581"/>
                <a:gd name="T31" fmla="*/ 312 h 787"/>
                <a:gd name="T32" fmla="*/ 345 w 581"/>
                <a:gd name="T33" fmla="*/ 267 h 787"/>
                <a:gd name="T34" fmla="*/ 340 w 581"/>
                <a:gd name="T35" fmla="*/ 269 h 787"/>
                <a:gd name="T36" fmla="*/ 376 w 581"/>
                <a:gd name="T37" fmla="*/ 388 h 787"/>
                <a:gd name="T38" fmla="*/ 433 w 581"/>
                <a:gd name="T39" fmla="*/ 312 h 787"/>
                <a:gd name="T40" fmla="*/ 435 w 581"/>
                <a:gd name="T41" fmla="*/ 317 h 787"/>
                <a:gd name="T42" fmla="*/ 461 w 581"/>
                <a:gd name="T43" fmla="*/ 430 h 787"/>
                <a:gd name="T44" fmla="*/ 532 w 581"/>
                <a:gd name="T45" fmla="*/ 345 h 787"/>
                <a:gd name="T46" fmla="*/ 482 w 581"/>
                <a:gd name="T47" fmla="*/ 636 h 787"/>
                <a:gd name="T48" fmla="*/ 180 w 581"/>
                <a:gd name="T49" fmla="*/ 735 h 787"/>
                <a:gd name="T50" fmla="*/ 140 w 581"/>
                <a:gd name="T51" fmla="*/ 664 h 787"/>
                <a:gd name="T52" fmla="*/ 121 w 581"/>
                <a:gd name="T53" fmla="*/ 584 h 787"/>
                <a:gd name="T54" fmla="*/ 102 w 581"/>
                <a:gd name="T55" fmla="*/ 529 h 787"/>
                <a:gd name="T56" fmla="*/ 67 w 581"/>
                <a:gd name="T57" fmla="*/ 496 h 787"/>
                <a:gd name="T58" fmla="*/ 33 w 581"/>
                <a:gd name="T59" fmla="*/ 459 h 787"/>
                <a:gd name="T60" fmla="*/ 109 w 581"/>
                <a:gd name="T61" fmla="*/ 409 h 787"/>
                <a:gd name="T62" fmla="*/ 144 w 581"/>
                <a:gd name="T63" fmla="*/ 447 h 787"/>
                <a:gd name="T64" fmla="*/ 182 w 581"/>
                <a:gd name="T65" fmla="*/ 487 h 787"/>
                <a:gd name="T66" fmla="*/ 251 w 581"/>
                <a:gd name="T67" fmla="*/ 50 h 787"/>
                <a:gd name="T68" fmla="*/ 286 w 581"/>
                <a:gd name="T69" fmla="*/ 418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1" h="787">
                  <a:moveTo>
                    <a:pt x="345" y="267"/>
                  </a:moveTo>
                  <a:lnTo>
                    <a:pt x="345" y="220"/>
                  </a:lnTo>
                  <a:lnTo>
                    <a:pt x="286" y="220"/>
                  </a:lnTo>
                  <a:lnTo>
                    <a:pt x="286" y="47"/>
                  </a:lnTo>
                  <a:lnTo>
                    <a:pt x="253" y="47"/>
                  </a:lnTo>
                  <a:lnTo>
                    <a:pt x="253" y="0"/>
                  </a:lnTo>
                  <a:lnTo>
                    <a:pt x="178" y="0"/>
                  </a:lnTo>
                  <a:lnTo>
                    <a:pt x="178" y="50"/>
                  </a:lnTo>
                  <a:lnTo>
                    <a:pt x="144" y="50"/>
                  </a:lnTo>
                  <a:lnTo>
                    <a:pt x="144" y="404"/>
                  </a:lnTo>
                  <a:lnTo>
                    <a:pt x="116" y="404"/>
                  </a:lnTo>
                  <a:lnTo>
                    <a:pt x="116" y="373"/>
                  </a:lnTo>
                  <a:lnTo>
                    <a:pt x="31" y="373"/>
                  </a:lnTo>
                  <a:lnTo>
                    <a:pt x="31" y="409"/>
                  </a:lnTo>
                  <a:lnTo>
                    <a:pt x="0" y="409"/>
                  </a:lnTo>
                  <a:lnTo>
                    <a:pt x="0" y="496"/>
                  </a:lnTo>
                  <a:lnTo>
                    <a:pt x="31" y="496"/>
                  </a:lnTo>
                  <a:lnTo>
                    <a:pt x="67" y="496"/>
                  </a:lnTo>
                  <a:lnTo>
                    <a:pt x="67" y="532"/>
                  </a:lnTo>
                  <a:lnTo>
                    <a:pt x="93" y="532"/>
                  </a:lnTo>
                  <a:lnTo>
                    <a:pt x="93" y="586"/>
                  </a:lnTo>
                  <a:lnTo>
                    <a:pt x="100" y="586"/>
                  </a:lnTo>
                  <a:lnTo>
                    <a:pt x="100" y="666"/>
                  </a:lnTo>
                  <a:lnTo>
                    <a:pt x="135" y="666"/>
                  </a:lnTo>
                  <a:lnTo>
                    <a:pt x="135" y="787"/>
                  </a:lnTo>
                  <a:lnTo>
                    <a:pt x="534" y="787"/>
                  </a:lnTo>
                  <a:lnTo>
                    <a:pt x="532" y="640"/>
                  </a:lnTo>
                  <a:lnTo>
                    <a:pt x="581" y="640"/>
                  </a:lnTo>
                  <a:lnTo>
                    <a:pt x="581" y="345"/>
                  </a:lnTo>
                  <a:lnTo>
                    <a:pt x="536" y="345"/>
                  </a:lnTo>
                  <a:lnTo>
                    <a:pt x="536" y="312"/>
                  </a:lnTo>
                  <a:lnTo>
                    <a:pt x="442" y="312"/>
                  </a:lnTo>
                  <a:lnTo>
                    <a:pt x="442" y="267"/>
                  </a:lnTo>
                  <a:lnTo>
                    <a:pt x="345" y="267"/>
                  </a:lnTo>
                  <a:close/>
                  <a:moveTo>
                    <a:pt x="286" y="269"/>
                  </a:moveTo>
                  <a:lnTo>
                    <a:pt x="340" y="269"/>
                  </a:lnTo>
                  <a:lnTo>
                    <a:pt x="340" y="388"/>
                  </a:lnTo>
                  <a:lnTo>
                    <a:pt x="376" y="388"/>
                  </a:lnTo>
                  <a:lnTo>
                    <a:pt x="376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35" y="317"/>
                  </a:lnTo>
                  <a:lnTo>
                    <a:pt x="435" y="430"/>
                  </a:lnTo>
                  <a:lnTo>
                    <a:pt x="461" y="430"/>
                  </a:lnTo>
                  <a:lnTo>
                    <a:pt x="461" y="345"/>
                  </a:lnTo>
                  <a:lnTo>
                    <a:pt x="532" y="345"/>
                  </a:lnTo>
                  <a:lnTo>
                    <a:pt x="532" y="636"/>
                  </a:lnTo>
                  <a:lnTo>
                    <a:pt x="482" y="636"/>
                  </a:lnTo>
                  <a:lnTo>
                    <a:pt x="482" y="735"/>
                  </a:lnTo>
                  <a:lnTo>
                    <a:pt x="180" y="735"/>
                  </a:lnTo>
                  <a:lnTo>
                    <a:pt x="180" y="664"/>
                  </a:lnTo>
                  <a:lnTo>
                    <a:pt x="140" y="664"/>
                  </a:lnTo>
                  <a:lnTo>
                    <a:pt x="140" y="584"/>
                  </a:lnTo>
                  <a:lnTo>
                    <a:pt x="121" y="584"/>
                  </a:lnTo>
                  <a:lnTo>
                    <a:pt x="121" y="529"/>
                  </a:lnTo>
                  <a:lnTo>
                    <a:pt x="102" y="529"/>
                  </a:lnTo>
                  <a:lnTo>
                    <a:pt x="102" y="496"/>
                  </a:lnTo>
                  <a:lnTo>
                    <a:pt x="67" y="496"/>
                  </a:lnTo>
                  <a:lnTo>
                    <a:pt x="67" y="459"/>
                  </a:lnTo>
                  <a:lnTo>
                    <a:pt x="33" y="459"/>
                  </a:lnTo>
                  <a:lnTo>
                    <a:pt x="33" y="409"/>
                  </a:lnTo>
                  <a:lnTo>
                    <a:pt x="109" y="409"/>
                  </a:lnTo>
                  <a:lnTo>
                    <a:pt x="109" y="447"/>
                  </a:lnTo>
                  <a:lnTo>
                    <a:pt x="144" y="447"/>
                  </a:lnTo>
                  <a:lnTo>
                    <a:pt x="144" y="487"/>
                  </a:lnTo>
                  <a:lnTo>
                    <a:pt x="182" y="487"/>
                  </a:lnTo>
                  <a:lnTo>
                    <a:pt x="182" y="50"/>
                  </a:lnTo>
                  <a:lnTo>
                    <a:pt x="251" y="50"/>
                  </a:lnTo>
                  <a:lnTo>
                    <a:pt x="251" y="418"/>
                  </a:lnTo>
                  <a:lnTo>
                    <a:pt x="286" y="418"/>
                  </a:lnTo>
                  <a:lnTo>
                    <a:pt x="286" y="26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6" name="打字001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468688" y="-1172666"/>
            <a:ext cx="609600" cy="609600"/>
          </a:xfrm>
          <a:prstGeom prst="rect">
            <a:avLst/>
          </a:prstGeom>
        </p:spPr>
      </p:pic>
      <p:pic>
        <p:nvPicPr>
          <p:cNvPr id="17" name="11111111.wa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812360" y="-13166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756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71605E-6 L 3.61111E-6 -0.15092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68000" y="68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video>
              <p:cMediaNode vol="47170" numSld="99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20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8178C-64CE-458C-A78E-88B047379A7B}" type="slidenum">
              <a:rPr lang="zh-CN" altLang="en-US"/>
              <a:pPr>
                <a:defRPr/>
              </a:pPr>
              <a:t>17</a:t>
            </a:fld>
            <a:endParaRPr lang="zh-CN" altLang="en-US" sz="180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3315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17554"/>
            <a:ext cx="9144000" cy="3475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Line 7"/>
          <p:cNvSpPr>
            <a:spLocks noChangeShapeType="1"/>
          </p:cNvSpPr>
          <p:nvPr/>
        </p:nvSpPr>
        <p:spPr bwMode="auto">
          <a:xfrm>
            <a:off x="0" y="4457510"/>
            <a:ext cx="9144000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7" name="Line 33"/>
          <p:cNvSpPr>
            <a:spLocks noChangeShapeType="1"/>
          </p:cNvSpPr>
          <p:nvPr/>
        </p:nvSpPr>
        <p:spPr bwMode="auto">
          <a:xfrm>
            <a:off x="-20638" y="943237"/>
            <a:ext cx="9139238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8" name="Line 36"/>
          <p:cNvSpPr>
            <a:spLocks noChangeShapeType="1"/>
          </p:cNvSpPr>
          <p:nvPr/>
        </p:nvSpPr>
        <p:spPr bwMode="auto">
          <a:xfrm>
            <a:off x="0" y="4467513"/>
            <a:ext cx="9144000" cy="0"/>
          </a:xfrm>
          <a:prstGeom prst="line">
            <a:avLst/>
          </a:prstGeom>
          <a:noFill/>
          <a:ln w="1524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9" name="Rectangle 43"/>
          <p:cNvSpPr>
            <a:spLocks noChangeArrowheads="1"/>
          </p:cNvSpPr>
          <p:nvPr/>
        </p:nvSpPr>
        <p:spPr bwMode="auto">
          <a:xfrm>
            <a:off x="0" y="0"/>
            <a:ext cx="9144000" cy="8975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>
              <a:solidFill>
                <a:srgbClr val="000000"/>
              </a:solidFill>
              <a:latin typeface="Calibri" pitchFamily="34" charset="0"/>
              <a:sym typeface="Calibri" pitchFamily="34" charset="0"/>
            </a:endParaRPr>
          </a:p>
        </p:txBody>
      </p:sp>
      <p:pic>
        <p:nvPicPr>
          <p:cNvPr id="8203" name="Picture 35" descr="热气球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271539"/>
            <a:ext cx="1428750" cy="1490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4" name="TextBox 8"/>
          <p:cNvSpPr>
            <a:spLocks noChangeArrowheads="1"/>
          </p:cNvSpPr>
          <p:nvPr/>
        </p:nvSpPr>
        <p:spPr bwMode="auto">
          <a:xfrm>
            <a:off x="2987678" y="411594"/>
            <a:ext cx="51847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PPT</a:t>
            </a:r>
            <a:r>
              <a:rPr lang="zh-CN" altLang="en-US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宝藏致力于优秀的</a:t>
            </a:r>
            <a:r>
              <a:rPr lang="en-US" altLang="zh-CN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ppt</a:t>
            </a:r>
            <a:r>
              <a:rPr lang="zh-CN" altLang="en-US" sz="2000" b="1" i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分享</a:t>
            </a:r>
            <a:endParaRPr lang="zh-CN" altLang="en-US"/>
          </a:p>
        </p:txBody>
      </p:sp>
      <p:pic>
        <p:nvPicPr>
          <p:cNvPr id="13322" name="图片 3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28" y="97183"/>
            <a:ext cx="2982913" cy="74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6" name="图片 8" descr="07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05088" y="1"/>
            <a:ext cx="984250" cy="733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7" name="Picture 9" descr="美女跳舞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388" y="1006120"/>
            <a:ext cx="2297112" cy="3935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60" descr="绿风车棍子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61375" y="3164131"/>
            <a:ext cx="71438" cy="1243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9" name="Picture 59" descr="绿风车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50188" y="2792553"/>
            <a:ext cx="1217612" cy="914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10" name="TextBox 4"/>
          <p:cNvSpPr>
            <a:spLocks noChangeArrowheads="1"/>
          </p:cNvSpPr>
          <p:nvPr/>
        </p:nvSpPr>
        <p:spPr bwMode="auto">
          <a:xfrm>
            <a:off x="2627316" y="1857891"/>
            <a:ext cx="53292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5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hlinkClick r:id="rId5"/>
              </a:rPr>
              <a:t>模板下载 </a:t>
            </a: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5"/>
              </a:rPr>
              <a:t>http://www.pptbz.com/</a:t>
            </a:r>
            <a:endParaRPr lang="en-US" altLang="zh-CN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1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hlinkClick r:id="rId11"/>
              </a:rPr>
              <a:t>素材下载  </a:t>
            </a: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1"/>
              </a:rPr>
              <a:t>http://www.pptbz.com/pptshucai/</a:t>
            </a:r>
            <a:endParaRPr lang="en-US" altLang="zh-CN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hlinkClick r:id="rId12"/>
              </a:rPr>
              <a:t>背景图片 </a:t>
            </a: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2"/>
              </a:rPr>
              <a:t>http://www.pptbz.com/pptpic/</a:t>
            </a:r>
            <a:endParaRPr lang="en-US" altLang="zh-CN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endParaRPr lang="zh-CN" altLang="en-US" sz="1600">
              <a:solidFill>
                <a:srgbClr val="000000"/>
              </a:solidFill>
              <a:latin typeface="Calibri" pitchFamily="34" charset="0"/>
            </a:endParaRPr>
          </a:p>
          <a:p>
            <a:pPr eaLnBrk="1" hangingPunct="1"/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3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hlinkClick r:id="rId13"/>
              </a:rPr>
              <a:t>课件下载 </a:t>
            </a:r>
            <a:r>
              <a:rPr lang="en-US" altLang="zh-CN" sz="1600">
                <a:solidFill>
                  <a:srgbClr val="000000"/>
                </a:solidFill>
                <a:latin typeface="Calibri" pitchFamily="34" charset="0"/>
                <a:hlinkClick r:id="rId13"/>
              </a:rPr>
              <a:t>http://www.pptbz.com/kejian/</a:t>
            </a:r>
            <a:endParaRPr lang="zh-CN" altLang="en-US" sz="160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8211" name="图片 55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2293938" y="1777860"/>
            <a:ext cx="457200" cy="34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2" name="图片 5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2293938" y="2213749"/>
            <a:ext cx="457200" cy="34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3" name="图片 5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2293938" y="2645351"/>
            <a:ext cx="457200" cy="34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14" name="图片 58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2305206">
            <a:off x="2293938" y="3078382"/>
            <a:ext cx="457200" cy="342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2" name="TextBox 22"/>
          <p:cNvSpPr>
            <a:spLocks noChangeArrowheads="1"/>
          </p:cNvSpPr>
          <p:nvPr/>
        </p:nvSpPr>
        <p:spPr bwMode="auto">
          <a:xfrm>
            <a:off x="1903416" y="4624721"/>
            <a:ext cx="6916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400">
                <a:solidFill>
                  <a:srgbClr val="FF0000"/>
                </a:solidFill>
                <a:latin typeface="Calibri" pitchFamily="34" charset="0"/>
              </a:rPr>
              <a:t>更多精美</a:t>
            </a:r>
            <a:r>
              <a:rPr lang="en-US" altLang="zh-CN" sz="2400">
                <a:solidFill>
                  <a:srgbClr val="FF0000"/>
                </a:solidFill>
                <a:latin typeface="Calibri" pitchFamily="34" charset="0"/>
              </a:rPr>
              <a:t>ppt</a:t>
            </a:r>
            <a:r>
              <a:rPr lang="zh-CN" altLang="en-US" sz="2400">
                <a:solidFill>
                  <a:srgbClr val="FF0000"/>
                </a:solidFill>
                <a:latin typeface="Calibri" pitchFamily="34" charset="0"/>
              </a:rPr>
              <a:t>下载请点击：</a:t>
            </a:r>
            <a:r>
              <a:rPr lang="en-US" altLang="zh-CN" sz="2400">
                <a:solidFill>
                  <a:srgbClr val="FF0000"/>
                </a:solidFill>
                <a:latin typeface="Calibri" pitchFamily="34" charset="0"/>
                <a:hlinkClick r:id="rId5"/>
              </a:rPr>
              <a:t>ppt</a:t>
            </a:r>
            <a:r>
              <a:rPr lang="zh-CN" altLang="en-US" sz="2400">
                <a:solidFill>
                  <a:srgbClr val="FF0000"/>
                </a:solidFill>
                <a:latin typeface="Calibri" pitchFamily="34" charset="0"/>
                <a:hlinkClick r:id="rId5"/>
              </a:rPr>
              <a:t>宝藏</a:t>
            </a:r>
            <a:r>
              <a:rPr lang="en-US" altLang="zh-CN" sz="2400">
                <a:solidFill>
                  <a:srgbClr val="FF0000"/>
                </a:solidFill>
                <a:latin typeface="Calibri" pitchFamily="34" charset="0"/>
                <a:hlinkClick r:id="rId5"/>
              </a:rPr>
              <a:t>_www.pptbz.com</a:t>
            </a:r>
            <a:endParaRPr lang="zh-CN" altLang="en-US" sz="240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>
    <p:sndAc>
      <p:stSnd loop="1">
        <p:snd r:embed="rId2" name="亡灵序曲.wav" builtIn="1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2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2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repeatCount="indefinite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>
                                      <p:cBhvr>
                                        <p:cTn id="21" dur="9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5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8" dur="5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4" grpId="0" bldLvl="0" autoUpdateAnimBg="0"/>
      <p:bldP spid="8204" grpId="1" bldLvl="0" autoUpdateAnimBg="0"/>
      <p:bldP spid="8210" grpId="0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104900" y="-3105150"/>
            <a:ext cx="11353800" cy="11353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381829" y="1381579"/>
            <a:ext cx="2380342" cy="2380342"/>
            <a:chOff x="3381829" y="1381579"/>
            <a:chExt cx="2380342" cy="2380342"/>
          </a:xfrm>
        </p:grpSpPr>
        <p:sp>
          <p:nvSpPr>
            <p:cNvPr id="4" name="椭圆 3"/>
            <p:cNvSpPr/>
            <p:nvPr/>
          </p:nvSpPr>
          <p:spPr>
            <a:xfrm>
              <a:off x="3381829" y="1381579"/>
              <a:ext cx="2380342" cy="2380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41058" y="2399817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pc="300" dirty="0" smtClean="0">
                  <a:latin typeface="方正正黑简体" pitchFamily="2" charset="-122"/>
                  <a:ea typeface="方正正黑简体" pitchFamily="2" charset="-122"/>
                </a:rPr>
                <a:t>这个世界</a:t>
              </a:r>
              <a:endParaRPr lang="zh-CN" altLang="en-US" spc="300" dirty="0"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4549141" y="170180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549141" y="310515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5400000" flipV="1">
            <a:off x="5273042" y="2387997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5400000" flipV="1">
            <a:off x="3837943" y="238799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749924" y="2286000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4267324" y="2305050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4730874" y="2774950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245099" y="2762250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-285750" y="-2286000"/>
            <a:ext cx="9715500" cy="97155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742950" y="-1257300"/>
            <a:ext cx="7658100" cy="76581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/>
          <p:nvPr/>
        </p:nvSpPr>
        <p:spPr>
          <a:xfrm>
            <a:off x="1540503" y="-459747"/>
            <a:ext cx="6062994" cy="6062994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2486025" y="485775"/>
            <a:ext cx="4171950" cy="417195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648526" y="2155131"/>
            <a:ext cx="833239" cy="8332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799866" y="2306472"/>
            <a:ext cx="530558" cy="530556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650011" y="2155131"/>
            <a:ext cx="833239" cy="8332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801351" y="2306472"/>
            <a:ext cx="530558" cy="530556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636983" y="2155131"/>
            <a:ext cx="833239" cy="8332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788323" y="2306472"/>
            <a:ext cx="530558" cy="530556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5623954" y="2155131"/>
            <a:ext cx="833239" cy="83323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775294" y="2306472"/>
            <a:ext cx="530558" cy="530556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799688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幻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013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然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919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latin typeface="方正正黑简体" pitchFamily="2" charset="-122"/>
                <a:ea typeface="方正正黑简体" pitchFamily="2" charset="-122"/>
              </a:rPr>
              <a:t>意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825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新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248900" y="-2540818"/>
            <a:ext cx="29976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2752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52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52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7778 0 L -2.22222E-6 0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1" animBg="1"/>
      <p:bldP spid="6" grpId="2" animBg="1"/>
      <p:bldP spid="12" grpId="1" animBg="1"/>
      <p:bldP spid="12" grpId="2" animBg="1"/>
      <p:bldP spid="13" grpId="1" animBg="1"/>
      <p:bldP spid="13" grpId="2" animBg="1"/>
      <p:bldP spid="14" grpId="0" animBg="1"/>
      <p:bldP spid="14" grpId="1" animBg="1"/>
      <p:bldP spid="14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0" grpId="0"/>
      <p:bldP spid="41" grpId="0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矩形 211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4" name="Picture 11" descr="C:\Documents and Settings\Administrator\桌面\0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4181"/>
            <a:ext cx="9144000" cy="51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9" descr="C:\Documents and Settings\Administrator\桌面\02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4181"/>
            <a:ext cx="9144000" cy="515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6" name="Picture 10" descr="C:\Documents and Settings\Administrator\桌面\03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7" name="Picture 8" descr="C:\Documents and Settings\Administrator\桌面\04-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28" name="Picture 7" descr="C:\Documents and Settings\Administrator\桌面\05-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799688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幻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13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然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919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>
                <a:latin typeface="方正正黑简体" pitchFamily="2" charset="-122"/>
                <a:ea typeface="方正正黑简体" pitchFamily="2" charset="-122"/>
              </a:rPr>
              <a:t>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82551" y="2371672"/>
            <a:ext cx="53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300" dirty="0" smtClean="0">
                <a:latin typeface="方正正黑简体" pitchFamily="2" charset="-122"/>
                <a:ea typeface="方正正黑简体" pitchFamily="2" charset="-122"/>
              </a:rPr>
              <a:t>新</a:t>
            </a:r>
            <a:endParaRPr lang="zh-CN" altLang="en-US" sz="24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397" name="直接连接符 396"/>
          <p:cNvCxnSpPr/>
          <p:nvPr/>
        </p:nvCxnSpPr>
        <p:spPr>
          <a:xfrm flipV="1">
            <a:off x="2486025" y="485775"/>
            <a:ext cx="2085975" cy="2085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/>
          <p:nvPr/>
        </p:nvCxnSpPr>
        <p:spPr>
          <a:xfrm>
            <a:off x="4572000" y="485775"/>
            <a:ext cx="2085975" cy="2085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 flipH="1">
            <a:off x="4572000" y="2571750"/>
            <a:ext cx="2085975" cy="2085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/>
          <p:nvPr/>
        </p:nvCxnSpPr>
        <p:spPr>
          <a:xfrm flipH="1" flipV="1">
            <a:off x="2486025" y="2571750"/>
            <a:ext cx="2085975" cy="2085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405"/>
          <p:cNvCxnSpPr/>
          <p:nvPr/>
        </p:nvCxnSpPr>
        <p:spPr>
          <a:xfrm flipV="1">
            <a:off x="2781203" y="780953"/>
            <a:ext cx="1790797" cy="1790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/>
          <p:nvPr/>
        </p:nvCxnSpPr>
        <p:spPr>
          <a:xfrm>
            <a:off x="4572000" y="780953"/>
            <a:ext cx="1790797" cy="1790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/>
          <p:nvPr/>
        </p:nvCxnSpPr>
        <p:spPr>
          <a:xfrm flipH="1">
            <a:off x="4572000" y="2571750"/>
            <a:ext cx="1790797" cy="1790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/>
          <p:cNvCxnSpPr/>
          <p:nvPr/>
        </p:nvCxnSpPr>
        <p:spPr>
          <a:xfrm flipH="1" flipV="1">
            <a:off x="2781203" y="2571750"/>
            <a:ext cx="1790797" cy="1790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/>
        </p:nvCxnSpPr>
        <p:spPr>
          <a:xfrm flipV="1">
            <a:off x="3059593" y="1059343"/>
            <a:ext cx="1512407" cy="1512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/>
        </p:nvCxnSpPr>
        <p:spPr>
          <a:xfrm>
            <a:off x="4572000" y="1059343"/>
            <a:ext cx="1512407" cy="1512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/>
          <p:nvPr/>
        </p:nvCxnSpPr>
        <p:spPr>
          <a:xfrm flipH="1">
            <a:off x="4572000" y="2571750"/>
            <a:ext cx="1512407" cy="1512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连接符 413"/>
          <p:cNvCxnSpPr/>
          <p:nvPr/>
        </p:nvCxnSpPr>
        <p:spPr>
          <a:xfrm flipH="1" flipV="1">
            <a:off x="3059593" y="2571750"/>
            <a:ext cx="1512407" cy="1512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连接符 430"/>
          <p:cNvCxnSpPr/>
          <p:nvPr/>
        </p:nvCxnSpPr>
        <p:spPr>
          <a:xfrm>
            <a:off x="3452813" y="1450036"/>
            <a:ext cx="22429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/>
        </p:nvCxnSpPr>
        <p:spPr>
          <a:xfrm>
            <a:off x="5700476" y="1442892"/>
            <a:ext cx="0" cy="2245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接连接符 434"/>
          <p:cNvCxnSpPr/>
          <p:nvPr/>
        </p:nvCxnSpPr>
        <p:spPr>
          <a:xfrm flipH="1">
            <a:off x="3455848" y="3687902"/>
            <a:ext cx="22446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连接符 436"/>
          <p:cNvCxnSpPr/>
          <p:nvPr/>
        </p:nvCxnSpPr>
        <p:spPr>
          <a:xfrm flipV="1">
            <a:off x="3452054" y="1442893"/>
            <a:ext cx="0" cy="2245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2950464" y="2571750"/>
            <a:ext cx="3243072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4" name="组合 403"/>
          <p:cNvGrpSpPr/>
          <p:nvPr/>
        </p:nvGrpSpPr>
        <p:grpSpPr>
          <a:xfrm>
            <a:off x="6924675" y="1928595"/>
            <a:ext cx="1105611" cy="559832"/>
            <a:chOff x="6924675" y="1928595"/>
            <a:chExt cx="1105611" cy="559832"/>
          </a:xfrm>
        </p:grpSpPr>
        <p:sp>
          <p:nvSpPr>
            <p:cNvPr id="405" name="任意多边形 404"/>
            <p:cNvSpPr/>
            <p:nvPr/>
          </p:nvSpPr>
          <p:spPr>
            <a:xfrm>
              <a:off x="6924675" y="2171700"/>
              <a:ext cx="1105611" cy="316727"/>
            </a:xfrm>
            <a:custGeom>
              <a:avLst/>
              <a:gdLst>
                <a:gd name="connsiteX0" fmla="*/ 0 w 1104900"/>
                <a:gd name="connsiteY0" fmla="*/ 314325 h 314325"/>
                <a:gd name="connsiteX1" fmla="*/ 1009650 w 1104900"/>
                <a:gd name="connsiteY1" fmla="*/ 190500 h 314325"/>
                <a:gd name="connsiteX2" fmla="*/ 1104900 w 1104900"/>
                <a:gd name="connsiteY2" fmla="*/ 0 h 314325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5611"/>
                <a:gd name="connsiteY0" fmla="*/ 314325 h 316727"/>
                <a:gd name="connsiteX1" fmla="*/ 1009650 w 1105611"/>
                <a:gd name="connsiteY1" fmla="*/ 190500 h 316727"/>
                <a:gd name="connsiteX2" fmla="*/ 1104900 w 1105611"/>
                <a:gd name="connsiteY2" fmla="*/ 0 h 31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611" h="316727">
                  <a:moveTo>
                    <a:pt x="0" y="314325"/>
                  </a:moveTo>
                  <a:cubicBezTo>
                    <a:pt x="336550" y="273050"/>
                    <a:pt x="492125" y="403225"/>
                    <a:pt x="1009650" y="190500"/>
                  </a:cubicBezTo>
                  <a:cubicBezTo>
                    <a:pt x="1074738" y="146050"/>
                    <a:pt x="1111250" y="77788"/>
                    <a:pt x="1104900" y="0"/>
                  </a:cubicBezTo>
                </a:path>
              </a:pathLst>
            </a:custGeom>
            <a:noFill/>
            <a:ln w="6350">
              <a:solidFill>
                <a:schemeClr val="tx1">
                  <a:alpha val="75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任意多边形 409"/>
            <p:cNvSpPr/>
            <p:nvPr/>
          </p:nvSpPr>
          <p:spPr>
            <a:xfrm>
              <a:off x="7796213" y="1928595"/>
              <a:ext cx="233362" cy="290729"/>
            </a:xfrm>
            <a:custGeom>
              <a:avLst/>
              <a:gdLst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86808 h 286808"/>
                <a:gd name="connsiteX1" fmla="*/ 114300 w 233362"/>
                <a:gd name="connsiteY1" fmla="*/ 10583 h 286808"/>
                <a:gd name="connsiteX2" fmla="*/ 0 w 233362"/>
                <a:gd name="connsiteY2" fmla="*/ 10583 h 286808"/>
                <a:gd name="connsiteX0" fmla="*/ 233362 w 233362"/>
                <a:gd name="connsiteY0" fmla="*/ 290729 h 290729"/>
                <a:gd name="connsiteX1" fmla="*/ 114300 w 233362"/>
                <a:gd name="connsiteY1" fmla="*/ 14504 h 290729"/>
                <a:gd name="connsiteX2" fmla="*/ 0 w 233362"/>
                <a:gd name="connsiteY2" fmla="*/ 14504 h 29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290729">
                  <a:moveTo>
                    <a:pt x="233362" y="290729"/>
                  </a:moveTo>
                  <a:cubicBezTo>
                    <a:pt x="231775" y="212942"/>
                    <a:pt x="230187" y="106579"/>
                    <a:pt x="114300" y="14504"/>
                  </a:cubicBezTo>
                  <a:cubicBezTo>
                    <a:pt x="61913" y="-9308"/>
                    <a:pt x="52388" y="216"/>
                    <a:pt x="0" y="14504"/>
                  </a:cubicBezTo>
                </a:path>
              </a:pathLst>
            </a:custGeom>
            <a:noFill/>
            <a:ln w="6350">
              <a:solidFill>
                <a:schemeClr val="tx1">
                  <a:alpha val="75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5" name="任意多边形 414"/>
          <p:cNvSpPr/>
          <p:nvPr/>
        </p:nvSpPr>
        <p:spPr>
          <a:xfrm>
            <a:off x="7412337" y="1943100"/>
            <a:ext cx="383875" cy="600075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6" name="任意多边形 415"/>
          <p:cNvSpPr/>
          <p:nvPr/>
        </p:nvSpPr>
        <p:spPr>
          <a:xfrm>
            <a:off x="7448551" y="2452687"/>
            <a:ext cx="1095375" cy="107815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7" name="任意多边形 416"/>
          <p:cNvSpPr/>
          <p:nvPr/>
        </p:nvSpPr>
        <p:spPr>
          <a:xfrm>
            <a:off x="6248400" y="469900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8" name="任意多边形 417"/>
          <p:cNvSpPr/>
          <p:nvPr/>
        </p:nvSpPr>
        <p:spPr>
          <a:xfrm>
            <a:off x="4372628" y="419100"/>
            <a:ext cx="148572" cy="812800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9" name="任意多边形 418"/>
          <p:cNvSpPr/>
          <p:nvPr/>
        </p:nvSpPr>
        <p:spPr>
          <a:xfrm>
            <a:off x="4524375" y="358289"/>
            <a:ext cx="466725" cy="651487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0" name="任意多边形 419"/>
          <p:cNvSpPr/>
          <p:nvPr/>
        </p:nvSpPr>
        <p:spPr>
          <a:xfrm rot="17713481">
            <a:off x="4006050" y="-55486"/>
            <a:ext cx="1298465" cy="671745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1" name="任意多边形 420"/>
          <p:cNvSpPr/>
          <p:nvPr/>
        </p:nvSpPr>
        <p:spPr>
          <a:xfrm>
            <a:off x="1524000" y="1209528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2" name="任意多边形 421"/>
          <p:cNvSpPr/>
          <p:nvPr/>
        </p:nvSpPr>
        <p:spPr>
          <a:xfrm flipH="1">
            <a:off x="1351839" y="2286000"/>
            <a:ext cx="1105611" cy="316727"/>
          </a:xfrm>
          <a:custGeom>
            <a:avLst/>
            <a:gdLst>
              <a:gd name="connsiteX0" fmla="*/ 0 w 1104900"/>
              <a:gd name="connsiteY0" fmla="*/ 314325 h 314325"/>
              <a:gd name="connsiteX1" fmla="*/ 1009650 w 1104900"/>
              <a:gd name="connsiteY1" fmla="*/ 190500 h 314325"/>
              <a:gd name="connsiteX2" fmla="*/ 1104900 w 1104900"/>
              <a:gd name="connsiteY2" fmla="*/ 0 h 314325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5611"/>
              <a:gd name="connsiteY0" fmla="*/ 314325 h 316727"/>
              <a:gd name="connsiteX1" fmla="*/ 1009650 w 1105611"/>
              <a:gd name="connsiteY1" fmla="*/ 190500 h 316727"/>
              <a:gd name="connsiteX2" fmla="*/ 1104900 w 1105611"/>
              <a:gd name="connsiteY2" fmla="*/ 0 h 3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5611" h="316727">
                <a:moveTo>
                  <a:pt x="0" y="314325"/>
                </a:moveTo>
                <a:cubicBezTo>
                  <a:pt x="336550" y="273050"/>
                  <a:pt x="492125" y="403225"/>
                  <a:pt x="1009650" y="190500"/>
                </a:cubicBezTo>
                <a:cubicBezTo>
                  <a:pt x="1074738" y="146050"/>
                  <a:pt x="1111250" y="77788"/>
                  <a:pt x="110490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任意多边形 422"/>
          <p:cNvSpPr/>
          <p:nvPr/>
        </p:nvSpPr>
        <p:spPr>
          <a:xfrm flipH="1">
            <a:off x="1352550" y="2042895"/>
            <a:ext cx="233362" cy="290729"/>
          </a:xfrm>
          <a:custGeom>
            <a:avLst/>
            <a:gdLst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86808 h 286808"/>
              <a:gd name="connsiteX1" fmla="*/ 114300 w 233362"/>
              <a:gd name="connsiteY1" fmla="*/ 10583 h 286808"/>
              <a:gd name="connsiteX2" fmla="*/ 0 w 233362"/>
              <a:gd name="connsiteY2" fmla="*/ 10583 h 286808"/>
              <a:gd name="connsiteX0" fmla="*/ 233362 w 233362"/>
              <a:gd name="connsiteY0" fmla="*/ 290729 h 290729"/>
              <a:gd name="connsiteX1" fmla="*/ 114300 w 233362"/>
              <a:gd name="connsiteY1" fmla="*/ 14504 h 290729"/>
              <a:gd name="connsiteX2" fmla="*/ 0 w 233362"/>
              <a:gd name="connsiteY2" fmla="*/ 14504 h 29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" h="290729">
                <a:moveTo>
                  <a:pt x="233362" y="290729"/>
                </a:moveTo>
                <a:cubicBezTo>
                  <a:pt x="231775" y="212942"/>
                  <a:pt x="230187" y="106579"/>
                  <a:pt x="114300" y="14504"/>
                </a:cubicBezTo>
                <a:cubicBezTo>
                  <a:pt x="61913" y="-9308"/>
                  <a:pt x="52388" y="216"/>
                  <a:pt x="0" y="1450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4" name="任意多边形 423"/>
          <p:cNvSpPr/>
          <p:nvPr/>
        </p:nvSpPr>
        <p:spPr>
          <a:xfrm flipH="1">
            <a:off x="1585913" y="2057400"/>
            <a:ext cx="383875" cy="600075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5" name="任意多边形 424"/>
          <p:cNvSpPr/>
          <p:nvPr/>
        </p:nvSpPr>
        <p:spPr>
          <a:xfrm flipH="1">
            <a:off x="838199" y="2566987"/>
            <a:ext cx="1095375" cy="107815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6" name="任意多边形 425"/>
          <p:cNvSpPr/>
          <p:nvPr/>
        </p:nvSpPr>
        <p:spPr>
          <a:xfrm rot="13711456">
            <a:off x="928688" y="922903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7" name="任意多边形 426"/>
          <p:cNvSpPr/>
          <p:nvPr/>
        </p:nvSpPr>
        <p:spPr>
          <a:xfrm rot="9423038">
            <a:off x="6274830" y="729377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8" name="任意多边形 427"/>
          <p:cNvSpPr/>
          <p:nvPr/>
        </p:nvSpPr>
        <p:spPr>
          <a:xfrm rot="20475800">
            <a:off x="2429765" y="3663103"/>
            <a:ext cx="856771" cy="1014187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9" name="任意多边形 428"/>
          <p:cNvSpPr/>
          <p:nvPr/>
        </p:nvSpPr>
        <p:spPr>
          <a:xfrm rot="13163392">
            <a:off x="2567297" y="3633727"/>
            <a:ext cx="148572" cy="812800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0" name="任意多边形 429"/>
          <p:cNvSpPr/>
          <p:nvPr/>
        </p:nvSpPr>
        <p:spPr>
          <a:xfrm rot="13163392">
            <a:off x="2078228" y="3626469"/>
            <a:ext cx="466725" cy="651487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2" name="任意多边形 431"/>
          <p:cNvSpPr/>
          <p:nvPr/>
        </p:nvSpPr>
        <p:spPr>
          <a:xfrm rot="9276873">
            <a:off x="1485388" y="3993314"/>
            <a:ext cx="1298465" cy="671745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4" name="任意多边形 433"/>
          <p:cNvSpPr/>
          <p:nvPr/>
        </p:nvSpPr>
        <p:spPr>
          <a:xfrm rot="13711456">
            <a:off x="6062664" y="3755930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6" name="任意多边形 435"/>
          <p:cNvSpPr/>
          <p:nvPr/>
        </p:nvSpPr>
        <p:spPr>
          <a:xfrm>
            <a:off x="6657975" y="3999011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任意多边形 437"/>
          <p:cNvSpPr/>
          <p:nvPr/>
        </p:nvSpPr>
        <p:spPr>
          <a:xfrm rot="8116714">
            <a:off x="4016652" y="3860406"/>
            <a:ext cx="1277257" cy="152399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543926" y="-2324794"/>
            <a:ext cx="60007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1" name="组合 310"/>
          <p:cNvGrpSpPr/>
          <p:nvPr/>
        </p:nvGrpSpPr>
        <p:grpSpPr>
          <a:xfrm>
            <a:off x="2457450" y="457200"/>
            <a:ext cx="4229100" cy="4229100"/>
            <a:chOff x="2457450" y="457200"/>
            <a:chExt cx="4229100" cy="4229100"/>
          </a:xfrm>
        </p:grpSpPr>
        <p:sp>
          <p:nvSpPr>
            <p:cNvPr id="312" name="椭圆 311"/>
            <p:cNvSpPr/>
            <p:nvPr/>
          </p:nvSpPr>
          <p:spPr>
            <a:xfrm>
              <a:off x="2457450" y="457200"/>
              <a:ext cx="4229100" cy="4229100"/>
            </a:xfrm>
            <a:prstGeom prst="ellipse">
              <a:avLst/>
            </a:prstGeom>
            <a:noFill/>
            <a:ln w="6350">
              <a:solidFill>
                <a:schemeClr val="tx1">
                  <a:alpha val="57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2768600" y="768350"/>
              <a:ext cx="3606800" cy="3606800"/>
            </a:xfrm>
            <a:prstGeom prst="ellipse">
              <a:avLst/>
            </a:prstGeom>
            <a:noFill/>
            <a:ln w="6350">
              <a:solidFill>
                <a:schemeClr val="tx1">
                  <a:alpha val="4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3384550" y="1384300"/>
              <a:ext cx="2374900" cy="2374900"/>
            </a:xfrm>
            <a:prstGeom prst="ellipse">
              <a:avLst/>
            </a:prstGeom>
            <a:noFill/>
            <a:ln w="6350">
              <a:solidFill>
                <a:schemeClr val="tx1">
                  <a:alpha val="2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2489200" y="17298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2666999" y="1230784"/>
              <a:ext cx="3810002" cy="938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009899" y="845838"/>
              <a:ext cx="3124200" cy="769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43298" y="583583"/>
              <a:ext cx="2057402" cy="50700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 flipV="1">
              <a:off x="4051298" y="483298"/>
              <a:ext cx="1016002" cy="25037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89200" y="24029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2399" y="3037267"/>
              <a:ext cx="3759202" cy="92637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3213100" y="3787883"/>
              <a:ext cx="2717800" cy="66974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6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99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4106821" y="4518660"/>
              <a:ext cx="930358" cy="11463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1000">
                    <a:srgbClr val="D8D8D8">
                      <a:alpha val="4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47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4" name="圆角矩形 79"/>
          <p:cNvSpPr/>
          <p:nvPr/>
        </p:nvSpPr>
        <p:spPr>
          <a:xfrm>
            <a:off x="5514501" y="2261202"/>
            <a:ext cx="371950" cy="251764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5" name="组合 324"/>
          <p:cNvGrpSpPr/>
          <p:nvPr/>
        </p:nvGrpSpPr>
        <p:grpSpPr>
          <a:xfrm>
            <a:off x="4138713" y="895351"/>
            <a:ext cx="248844" cy="250178"/>
            <a:chOff x="8310964" y="101601"/>
            <a:chExt cx="369491" cy="371475"/>
          </a:xfrm>
        </p:grpSpPr>
        <p:sp>
          <p:nvSpPr>
            <p:cNvPr id="326" name="圆角矩形 325"/>
            <p:cNvSpPr/>
            <p:nvPr/>
          </p:nvSpPr>
          <p:spPr>
            <a:xfrm>
              <a:off x="8310964" y="101601"/>
              <a:ext cx="369491" cy="368300"/>
            </a:xfrm>
            <a:prstGeom prst="roundRect">
              <a:avLst>
                <a:gd name="adj" fmla="val 525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8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5553120" y="1323078"/>
            <a:ext cx="325166" cy="325542"/>
            <a:chOff x="7502449" y="842952"/>
            <a:chExt cx="437654" cy="438161"/>
          </a:xfrm>
        </p:grpSpPr>
        <p:sp>
          <p:nvSpPr>
            <p:cNvPr id="330" name="椭圆 329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2" name="任意多边形 331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4" name="任意多边形 333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5" name="直接连接符 334"/>
            <p:cNvCxnSpPr/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组合 335"/>
          <p:cNvGrpSpPr/>
          <p:nvPr/>
        </p:nvGrpSpPr>
        <p:grpSpPr>
          <a:xfrm>
            <a:off x="3251488" y="2343150"/>
            <a:ext cx="424503" cy="422910"/>
            <a:chOff x="8737072" y="194959"/>
            <a:chExt cx="483128" cy="481316"/>
          </a:xfrm>
        </p:grpSpPr>
        <p:sp>
          <p:nvSpPr>
            <p:cNvPr id="337" name="椭圆 336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8" name="直接连接符 337"/>
            <p:cNvCxnSpPr/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任意多边形 338"/>
          <p:cNvSpPr/>
          <p:nvPr/>
        </p:nvSpPr>
        <p:spPr>
          <a:xfrm>
            <a:off x="5349747" y="2971801"/>
            <a:ext cx="377126" cy="318504"/>
          </a:xfrm>
          <a:custGeom>
            <a:avLst/>
            <a:gdLst/>
            <a:ahLst/>
            <a:cxnLst/>
            <a:rect l="l" t="t" r="r" b="b"/>
            <a:pathLst>
              <a:path w="459581" h="388143">
                <a:moveTo>
                  <a:pt x="79908" y="0"/>
                </a:moveTo>
                <a:lnTo>
                  <a:pt x="379673" y="0"/>
                </a:lnTo>
                <a:cubicBezTo>
                  <a:pt x="423805" y="0"/>
                  <a:pt x="459581" y="35776"/>
                  <a:pt x="459581" y="79908"/>
                </a:cubicBezTo>
                <a:lnTo>
                  <a:pt x="459581" y="222510"/>
                </a:lnTo>
                <a:cubicBezTo>
                  <a:pt x="459581" y="265215"/>
                  <a:pt x="426081" y="300096"/>
                  <a:pt x="383887" y="301567"/>
                </a:cubicBezTo>
                <a:lnTo>
                  <a:pt x="388145" y="388143"/>
                </a:lnTo>
                <a:lnTo>
                  <a:pt x="296297" y="302418"/>
                </a:lnTo>
                <a:lnTo>
                  <a:pt x="79908" y="302418"/>
                </a:lnTo>
                <a:cubicBezTo>
                  <a:pt x="35776" y="302418"/>
                  <a:pt x="0" y="266642"/>
                  <a:pt x="0" y="222510"/>
                </a:cubicBezTo>
                <a:lnTo>
                  <a:pt x="0" y="79908"/>
                </a:lnTo>
                <a:cubicBezTo>
                  <a:pt x="0" y="35776"/>
                  <a:pt x="35776" y="0"/>
                  <a:pt x="79908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0" name="组合 339"/>
          <p:cNvGrpSpPr/>
          <p:nvPr/>
        </p:nvGrpSpPr>
        <p:grpSpPr>
          <a:xfrm>
            <a:off x="2852756" y="2429866"/>
            <a:ext cx="283440" cy="283768"/>
            <a:chOff x="7502449" y="842952"/>
            <a:chExt cx="437654" cy="438161"/>
          </a:xfrm>
        </p:grpSpPr>
        <p:sp>
          <p:nvSpPr>
            <p:cNvPr id="341" name="椭圆 340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3" name="任意多边形 342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5" name="任意多边形 344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6" name="直接连接符 345"/>
            <p:cNvCxnSpPr/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7" name="圆角矩形 79"/>
          <p:cNvSpPr/>
          <p:nvPr/>
        </p:nvSpPr>
        <p:spPr>
          <a:xfrm>
            <a:off x="5042366" y="1175657"/>
            <a:ext cx="324281" cy="219498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8" name="圆角矩形 79"/>
          <p:cNvSpPr/>
          <p:nvPr/>
        </p:nvSpPr>
        <p:spPr>
          <a:xfrm>
            <a:off x="3677483" y="3732192"/>
            <a:ext cx="429519" cy="290731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9" name="圆角矩形 79"/>
          <p:cNvSpPr/>
          <p:nvPr/>
        </p:nvSpPr>
        <p:spPr>
          <a:xfrm>
            <a:off x="5840653" y="2896148"/>
            <a:ext cx="269862" cy="182663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0" name="组合 349"/>
          <p:cNvGrpSpPr/>
          <p:nvPr/>
        </p:nvGrpSpPr>
        <p:grpSpPr>
          <a:xfrm>
            <a:off x="5604653" y="1940379"/>
            <a:ext cx="248844" cy="250178"/>
            <a:chOff x="8310959" y="101601"/>
            <a:chExt cx="369491" cy="371475"/>
          </a:xfrm>
        </p:grpSpPr>
        <p:sp>
          <p:nvSpPr>
            <p:cNvPr id="351" name="圆角矩形 350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5331749" y="3326130"/>
            <a:ext cx="329912" cy="328674"/>
            <a:chOff x="8737072" y="194959"/>
            <a:chExt cx="483128" cy="481316"/>
          </a:xfrm>
        </p:grpSpPr>
        <p:sp>
          <p:nvSpPr>
            <p:cNvPr id="355" name="椭圆 354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6" name="直接连接符 355"/>
            <p:cNvCxnSpPr/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圆角矩形 79"/>
          <p:cNvSpPr/>
          <p:nvPr/>
        </p:nvSpPr>
        <p:spPr>
          <a:xfrm>
            <a:off x="4053587" y="1633181"/>
            <a:ext cx="269862" cy="182663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Freeform 13"/>
          <p:cNvSpPr>
            <a:spLocks noEditPoints="1"/>
          </p:cNvSpPr>
          <p:nvPr/>
        </p:nvSpPr>
        <p:spPr bwMode="auto">
          <a:xfrm>
            <a:off x="4845840" y="1543525"/>
            <a:ext cx="322509" cy="330997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9" name="组合 358"/>
          <p:cNvGrpSpPr/>
          <p:nvPr/>
        </p:nvGrpSpPr>
        <p:grpSpPr>
          <a:xfrm>
            <a:off x="3394983" y="1485849"/>
            <a:ext cx="437852" cy="423788"/>
            <a:chOff x="2241550" y="904875"/>
            <a:chExt cx="741363" cy="717550"/>
          </a:xfrm>
          <a:noFill/>
        </p:grpSpPr>
        <p:sp>
          <p:nvSpPr>
            <p:cNvPr id="360" name="Freeform 14"/>
            <p:cNvSpPr>
              <a:spLocks/>
            </p:cNvSpPr>
            <p:nvPr/>
          </p:nvSpPr>
          <p:spPr bwMode="auto">
            <a:xfrm>
              <a:off x="2241550" y="904875"/>
              <a:ext cx="741363" cy="427038"/>
            </a:xfrm>
            <a:custGeom>
              <a:avLst/>
              <a:gdLst>
                <a:gd name="T0" fmla="*/ 0 w 322"/>
                <a:gd name="T1" fmla="*/ 149 h 186"/>
                <a:gd name="T2" fmla="*/ 34 w 322"/>
                <a:gd name="T3" fmla="*/ 186 h 186"/>
                <a:gd name="T4" fmla="*/ 288 w 322"/>
                <a:gd name="T5" fmla="*/ 186 h 186"/>
                <a:gd name="T6" fmla="*/ 322 w 322"/>
                <a:gd name="T7" fmla="*/ 151 h 186"/>
                <a:gd name="T8" fmla="*/ 0 w 322"/>
                <a:gd name="T9" fmla="*/ 14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86">
                  <a:moveTo>
                    <a:pt x="0" y="149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151" y="68"/>
                    <a:pt x="288" y="186"/>
                  </a:cubicBezTo>
                  <a:cubicBezTo>
                    <a:pt x="322" y="151"/>
                    <a:pt x="322" y="151"/>
                    <a:pt x="322" y="151"/>
                  </a:cubicBezTo>
                  <a:cubicBezTo>
                    <a:pt x="322" y="151"/>
                    <a:pt x="169" y="0"/>
                    <a:pt x="0" y="149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15"/>
            <p:cNvSpPr>
              <a:spLocks/>
            </p:cNvSpPr>
            <p:nvPr/>
          </p:nvSpPr>
          <p:spPr bwMode="auto">
            <a:xfrm>
              <a:off x="2382838" y="1169988"/>
              <a:ext cx="466725" cy="290513"/>
            </a:xfrm>
            <a:custGeom>
              <a:avLst/>
              <a:gdLst>
                <a:gd name="T0" fmla="*/ 0 w 203"/>
                <a:gd name="T1" fmla="*/ 95 h 127"/>
                <a:gd name="T2" fmla="*/ 30 w 203"/>
                <a:gd name="T3" fmla="*/ 127 h 127"/>
                <a:gd name="T4" fmla="*/ 171 w 203"/>
                <a:gd name="T5" fmla="*/ 127 h 127"/>
                <a:gd name="T6" fmla="*/ 203 w 203"/>
                <a:gd name="T7" fmla="*/ 95 h 127"/>
                <a:gd name="T8" fmla="*/ 0 w 203"/>
                <a:gd name="T9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27">
                  <a:moveTo>
                    <a:pt x="0" y="95"/>
                  </a:move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94" y="59"/>
                    <a:pt x="171" y="127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3" y="95"/>
                    <a:pt x="106" y="0"/>
                    <a:pt x="0" y="95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Oval 16"/>
            <p:cNvSpPr>
              <a:spLocks noChangeArrowheads="1"/>
            </p:cNvSpPr>
            <p:nvPr/>
          </p:nvSpPr>
          <p:spPr bwMode="auto">
            <a:xfrm>
              <a:off x="2544763" y="1473200"/>
              <a:ext cx="150813" cy="149225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3" name="Freeform 51"/>
          <p:cNvSpPr>
            <a:spLocks noEditPoints="1"/>
          </p:cNvSpPr>
          <p:nvPr/>
        </p:nvSpPr>
        <p:spPr bwMode="auto">
          <a:xfrm>
            <a:off x="3671176" y="1143000"/>
            <a:ext cx="305619" cy="362154"/>
          </a:xfrm>
          <a:custGeom>
            <a:avLst/>
            <a:gdLst>
              <a:gd name="T0" fmla="*/ 207 w 222"/>
              <a:gd name="T1" fmla="*/ 0 h 263"/>
              <a:gd name="T2" fmla="*/ 15 w 222"/>
              <a:gd name="T3" fmla="*/ 0 h 263"/>
              <a:gd name="T4" fmla="*/ 0 w 222"/>
              <a:gd name="T5" fmla="*/ 15 h 263"/>
              <a:gd name="T6" fmla="*/ 0 w 222"/>
              <a:gd name="T7" fmla="*/ 207 h 263"/>
              <a:gd name="T8" fmla="*/ 15 w 222"/>
              <a:gd name="T9" fmla="*/ 222 h 263"/>
              <a:gd name="T10" fmla="*/ 164 w 222"/>
              <a:gd name="T11" fmla="*/ 222 h 263"/>
              <a:gd name="T12" fmla="*/ 197 w 222"/>
              <a:gd name="T13" fmla="*/ 263 h 263"/>
              <a:gd name="T14" fmla="*/ 197 w 222"/>
              <a:gd name="T15" fmla="*/ 222 h 263"/>
              <a:gd name="T16" fmla="*/ 207 w 222"/>
              <a:gd name="T17" fmla="*/ 222 h 263"/>
              <a:gd name="T18" fmla="*/ 222 w 222"/>
              <a:gd name="T19" fmla="*/ 207 h 263"/>
              <a:gd name="T20" fmla="*/ 222 w 222"/>
              <a:gd name="T21" fmla="*/ 15 h 263"/>
              <a:gd name="T22" fmla="*/ 207 w 222"/>
              <a:gd name="T23" fmla="*/ 0 h 263"/>
              <a:gd name="T24" fmla="*/ 204 w 222"/>
              <a:gd name="T25" fmla="*/ 199 h 263"/>
              <a:gd name="T26" fmla="*/ 14 w 222"/>
              <a:gd name="T27" fmla="*/ 199 h 263"/>
              <a:gd name="T28" fmla="*/ 14 w 222"/>
              <a:gd name="T29" fmla="*/ 21 h 263"/>
              <a:gd name="T30" fmla="*/ 204 w 222"/>
              <a:gd name="T31" fmla="*/ 21 h 263"/>
              <a:gd name="T32" fmla="*/ 204 w 222"/>
              <a:gd name="T33" fmla="*/ 199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263">
                <a:moveTo>
                  <a:pt x="2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5"/>
                  <a:pt x="7" y="222"/>
                  <a:pt x="15" y="222"/>
                </a:cubicBezTo>
                <a:cubicBezTo>
                  <a:pt x="164" y="222"/>
                  <a:pt x="164" y="222"/>
                  <a:pt x="164" y="222"/>
                </a:cubicBezTo>
                <a:cubicBezTo>
                  <a:pt x="197" y="263"/>
                  <a:pt x="197" y="263"/>
                  <a:pt x="197" y="263"/>
                </a:cubicBezTo>
                <a:cubicBezTo>
                  <a:pt x="197" y="222"/>
                  <a:pt x="197" y="222"/>
                  <a:pt x="197" y="222"/>
                </a:cubicBezTo>
                <a:cubicBezTo>
                  <a:pt x="207" y="222"/>
                  <a:pt x="207" y="222"/>
                  <a:pt x="207" y="222"/>
                </a:cubicBezTo>
                <a:cubicBezTo>
                  <a:pt x="215" y="222"/>
                  <a:pt x="222" y="215"/>
                  <a:pt x="222" y="207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22" y="7"/>
                  <a:pt x="215" y="0"/>
                  <a:pt x="207" y="0"/>
                </a:cubicBezTo>
                <a:close/>
                <a:moveTo>
                  <a:pt x="204" y="199"/>
                </a:moveTo>
                <a:cubicBezTo>
                  <a:pt x="14" y="199"/>
                  <a:pt x="14" y="199"/>
                  <a:pt x="14" y="199"/>
                </a:cubicBezTo>
                <a:cubicBezTo>
                  <a:pt x="14" y="21"/>
                  <a:pt x="14" y="21"/>
                  <a:pt x="14" y="21"/>
                </a:cubicBezTo>
                <a:cubicBezTo>
                  <a:pt x="204" y="21"/>
                  <a:pt x="204" y="21"/>
                  <a:pt x="204" y="21"/>
                </a:cubicBezTo>
                <a:lnTo>
                  <a:pt x="204" y="199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4" name="Freeform 62"/>
          <p:cNvSpPr>
            <a:spLocks noEditPoints="1"/>
          </p:cNvSpPr>
          <p:nvPr/>
        </p:nvSpPr>
        <p:spPr bwMode="auto">
          <a:xfrm>
            <a:off x="4665994" y="932897"/>
            <a:ext cx="292100" cy="277787"/>
          </a:xfrm>
          <a:custGeom>
            <a:avLst/>
            <a:gdLst>
              <a:gd name="T0" fmla="*/ 551 w 551"/>
              <a:gd name="T1" fmla="*/ 200 h 524"/>
              <a:gd name="T2" fmla="*/ 361 w 551"/>
              <a:gd name="T3" fmla="*/ 173 h 524"/>
              <a:gd name="T4" fmla="*/ 276 w 551"/>
              <a:gd name="T5" fmla="*/ 0 h 524"/>
              <a:gd name="T6" fmla="*/ 192 w 551"/>
              <a:gd name="T7" fmla="*/ 173 h 524"/>
              <a:gd name="T8" fmla="*/ 0 w 551"/>
              <a:gd name="T9" fmla="*/ 200 h 524"/>
              <a:gd name="T10" fmla="*/ 138 w 551"/>
              <a:gd name="T11" fmla="*/ 335 h 524"/>
              <a:gd name="T12" fmla="*/ 106 w 551"/>
              <a:gd name="T13" fmla="*/ 524 h 524"/>
              <a:gd name="T14" fmla="*/ 276 w 551"/>
              <a:gd name="T15" fmla="*/ 435 h 524"/>
              <a:gd name="T16" fmla="*/ 445 w 551"/>
              <a:gd name="T17" fmla="*/ 524 h 524"/>
              <a:gd name="T18" fmla="*/ 413 w 551"/>
              <a:gd name="T19" fmla="*/ 335 h 524"/>
              <a:gd name="T20" fmla="*/ 551 w 551"/>
              <a:gd name="T21" fmla="*/ 200 h 524"/>
              <a:gd name="T22" fmla="*/ 277 w 551"/>
              <a:gd name="T23" fmla="*/ 397 h 524"/>
              <a:gd name="T24" fmla="*/ 150 w 551"/>
              <a:gd name="T25" fmla="*/ 464 h 524"/>
              <a:gd name="T26" fmla="*/ 175 w 551"/>
              <a:gd name="T27" fmla="*/ 323 h 524"/>
              <a:gd name="T28" fmla="*/ 72 w 551"/>
              <a:gd name="T29" fmla="*/ 222 h 524"/>
              <a:gd name="T30" fmla="*/ 214 w 551"/>
              <a:gd name="T31" fmla="*/ 202 h 524"/>
              <a:gd name="T32" fmla="*/ 277 w 551"/>
              <a:gd name="T33" fmla="*/ 73 h 524"/>
              <a:gd name="T34" fmla="*/ 341 w 551"/>
              <a:gd name="T35" fmla="*/ 202 h 524"/>
              <a:gd name="T36" fmla="*/ 482 w 551"/>
              <a:gd name="T37" fmla="*/ 222 h 524"/>
              <a:gd name="T38" fmla="*/ 380 w 551"/>
              <a:gd name="T39" fmla="*/ 323 h 524"/>
              <a:gd name="T40" fmla="*/ 405 w 551"/>
              <a:gd name="T41" fmla="*/ 464 h 524"/>
              <a:gd name="T42" fmla="*/ 277 w 551"/>
              <a:gd name="T43" fmla="*/ 397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1" h="524">
                <a:moveTo>
                  <a:pt x="551" y="200"/>
                </a:moveTo>
                <a:lnTo>
                  <a:pt x="361" y="173"/>
                </a:lnTo>
                <a:lnTo>
                  <a:pt x="276" y="0"/>
                </a:lnTo>
                <a:lnTo>
                  <a:pt x="192" y="173"/>
                </a:lnTo>
                <a:lnTo>
                  <a:pt x="0" y="200"/>
                </a:lnTo>
                <a:lnTo>
                  <a:pt x="138" y="335"/>
                </a:lnTo>
                <a:lnTo>
                  <a:pt x="106" y="524"/>
                </a:lnTo>
                <a:lnTo>
                  <a:pt x="276" y="435"/>
                </a:lnTo>
                <a:lnTo>
                  <a:pt x="445" y="524"/>
                </a:lnTo>
                <a:lnTo>
                  <a:pt x="413" y="335"/>
                </a:lnTo>
                <a:lnTo>
                  <a:pt x="551" y="200"/>
                </a:lnTo>
                <a:close/>
                <a:moveTo>
                  <a:pt x="277" y="397"/>
                </a:moveTo>
                <a:lnTo>
                  <a:pt x="150" y="464"/>
                </a:lnTo>
                <a:lnTo>
                  <a:pt x="175" y="323"/>
                </a:lnTo>
                <a:lnTo>
                  <a:pt x="72" y="222"/>
                </a:lnTo>
                <a:lnTo>
                  <a:pt x="214" y="202"/>
                </a:lnTo>
                <a:lnTo>
                  <a:pt x="277" y="73"/>
                </a:lnTo>
                <a:lnTo>
                  <a:pt x="341" y="202"/>
                </a:lnTo>
                <a:lnTo>
                  <a:pt x="482" y="222"/>
                </a:lnTo>
                <a:lnTo>
                  <a:pt x="380" y="323"/>
                </a:lnTo>
                <a:lnTo>
                  <a:pt x="405" y="464"/>
                </a:lnTo>
                <a:lnTo>
                  <a:pt x="277" y="397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5" name="组合 364"/>
          <p:cNvGrpSpPr/>
          <p:nvPr/>
        </p:nvGrpSpPr>
        <p:grpSpPr>
          <a:xfrm>
            <a:off x="3251488" y="2866310"/>
            <a:ext cx="317196" cy="341913"/>
            <a:chOff x="4935538" y="3908425"/>
            <a:chExt cx="488950" cy="527050"/>
          </a:xfrm>
        </p:grpSpPr>
        <p:sp>
          <p:nvSpPr>
            <p:cNvPr id="366" name="Freeform 85"/>
            <p:cNvSpPr>
              <a:spLocks/>
            </p:cNvSpPr>
            <p:nvPr/>
          </p:nvSpPr>
          <p:spPr bwMode="auto">
            <a:xfrm>
              <a:off x="5292725" y="3908425"/>
              <a:ext cx="131763" cy="527050"/>
            </a:xfrm>
            <a:custGeom>
              <a:avLst/>
              <a:gdLst>
                <a:gd name="T0" fmla="*/ 0 w 48"/>
                <a:gd name="T1" fmla="*/ 181 h 192"/>
                <a:gd name="T2" fmla="*/ 12 w 48"/>
                <a:gd name="T3" fmla="*/ 192 h 192"/>
                <a:gd name="T4" fmla="*/ 37 w 48"/>
                <a:gd name="T5" fmla="*/ 192 h 192"/>
                <a:gd name="T6" fmla="*/ 48 w 48"/>
                <a:gd name="T7" fmla="*/ 181 h 192"/>
                <a:gd name="T8" fmla="*/ 48 w 48"/>
                <a:gd name="T9" fmla="*/ 11 h 192"/>
                <a:gd name="T10" fmla="*/ 37 w 48"/>
                <a:gd name="T11" fmla="*/ 0 h 192"/>
                <a:gd name="T12" fmla="*/ 12 w 48"/>
                <a:gd name="T13" fmla="*/ 0 h 192"/>
                <a:gd name="T14" fmla="*/ 0 w 48"/>
                <a:gd name="T15" fmla="*/ 11 h 192"/>
                <a:gd name="T16" fmla="*/ 0 w 48"/>
                <a:gd name="T17" fmla="*/ 1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2">
                  <a:moveTo>
                    <a:pt x="0" y="181"/>
                  </a:moveTo>
                  <a:cubicBezTo>
                    <a:pt x="0" y="187"/>
                    <a:pt x="5" y="192"/>
                    <a:pt x="12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43" y="192"/>
                    <a:pt x="48" y="187"/>
                    <a:pt x="48" y="18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5"/>
                    <a:pt x="43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8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86"/>
            <p:cNvSpPr>
              <a:spLocks/>
            </p:cNvSpPr>
            <p:nvPr/>
          </p:nvSpPr>
          <p:spPr bwMode="auto">
            <a:xfrm>
              <a:off x="5116513" y="4116387"/>
              <a:ext cx="131763" cy="319087"/>
            </a:xfrm>
            <a:custGeom>
              <a:avLst/>
              <a:gdLst>
                <a:gd name="T0" fmla="*/ 0 w 48"/>
                <a:gd name="T1" fmla="*/ 110 h 116"/>
                <a:gd name="T2" fmla="*/ 11 w 48"/>
                <a:gd name="T3" fmla="*/ 116 h 116"/>
                <a:gd name="T4" fmla="*/ 36 w 48"/>
                <a:gd name="T5" fmla="*/ 116 h 116"/>
                <a:gd name="T6" fmla="*/ 48 w 48"/>
                <a:gd name="T7" fmla="*/ 110 h 116"/>
                <a:gd name="T8" fmla="*/ 48 w 48"/>
                <a:gd name="T9" fmla="*/ 7 h 116"/>
                <a:gd name="T10" fmla="*/ 36 w 48"/>
                <a:gd name="T11" fmla="*/ 0 h 116"/>
                <a:gd name="T12" fmla="*/ 11 w 48"/>
                <a:gd name="T13" fmla="*/ 0 h 116"/>
                <a:gd name="T14" fmla="*/ 0 w 48"/>
                <a:gd name="T15" fmla="*/ 7 h 116"/>
                <a:gd name="T16" fmla="*/ 0 w 48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16">
                  <a:moveTo>
                    <a:pt x="0" y="110"/>
                  </a:moveTo>
                  <a:cubicBezTo>
                    <a:pt x="0" y="113"/>
                    <a:pt x="5" y="116"/>
                    <a:pt x="11" y="116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3" y="116"/>
                    <a:pt x="48" y="113"/>
                    <a:pt x="48" y="110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3"/>
                    <a:pt x="43" y="0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3"/>
                    <a:pt x="0" y="7"/>
                  </a:cubicBezTo>
                  <a:lnTo>
                    <a:pt x="0" y="11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87"/>
            <p:cNvSpPr>
              <a:spLocks/>
            </p:cNvSpPr>
            <p:nvPr/>
          </p:nvSpPr>
          <p:spPr bwMode="auto">
            <a:xfrm>
              <a:off x="4935538" y="4210050"/>
              <a:ext cx="128588" cy="222250"/>
            </a:xfrm>
            <a:custGeom>
              <a:avLst/>
              <a:gdLst>
                <a:gd name="T0" fmla="*/ 0 w 47"/>
                <a:gd name="T1" fmla="*/ 76 h 81"/>
                <a:gd name="T2" fmla="*/ 11 w 47"/>
                <a:gd name="T3" fmla="*/ 81 h 81"/>
                <a:gd name="T4" fmla="*/ 36 w 47"/>
                <a:gd name="T5" fmla="*/ 81 h 81"/>
                <a:gd name="T6" fmla="*/ 47 w 47"/>
                <a:gd name="T7" fmla="*/ 76 h 81"/>
                <a:gd name="T8" fmla="*/ 47 w 47"/>
                <a:gd name="T9" fmla="*/ 5 h 81"/>
                <a:gd name="T10" fmla="*/ 36 w 47"/>
                <a:gd name="T11" fmla="*/ 0 h 81"/>
                <a:gd name="T12" fmla="*/ 11 w 47"/>
                <a:gd name="T13" fmla="*/ 0 h 81"/>
                <a:gd name="T14" fmla="*/ 0 w 47"/>
                <a:gd name="T15" fmla="*/ 5 h 81"/>
                <a:gd name="T16" fmla="*/ 0 w 47"/>
                <a:gd name="T17" fmla="*/ 7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81">
                  <a:moveTo>
                    <a:pt x="0" y="76"/>
                  </a:moveTo>
                  <a:cubicBezTo>
                    <a:pt x="0" y="79"/>
                    <a:pt x="5" y="81"/>
                    <a:pt x="1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2" y="81"/>
                    <a:pt x="47" y="79"/>
                    <a:pt x="47" y="7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2"/>
                    <a:pt x="42" y="0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2"/>
                    <a:pt x="0" y="5"/>
                  </a:cubicBezTo>
                  <a:lnTo>
                    <a:pt x="0" y="76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>
            <a:off x="4946880" y="3857833"/>
            <a:ext cx="180597" cy="277795"/>
            <a:chOff x="5134956" y="2310372"/>
            <a:chExt cx="469271" cy="721835"/>
          </a:xfrm>
        </p:grpSpPr>
        <p:sp>
          <p:nvSpPr>
            <p:cNvPr id="370" name="Freeform 33"/>
            <p:cNvSpPr>
              <a:spLocks/>
            </p:cNvSpPr>
            <p:nvPr/>
          </p:nvSpPr>
          <p:spPr bwMode="auto">
            <a:xfrm>
              <a:off x="5267475" y="2310372"/>
              <a:ext cx="121605" cy="721835"/>
            </a:xfrm>
            <a:custGeom>
              <a:avLst/>
              <a:gdLst>
                <a:gd name="T0" fmla="*/ 40 w 54"/>
                <a:gd name="T1" fmla="*/ 7 h 318"/>
                <a:gd name="T2" fmla="*/ 44 w 54"/>
                <a:gd name="T3" fmla="*/ 98 h 318"/>
                <a:gd name="T4" fmla="*/ 39 w 54"/>
                <a:gd name="T5" fmla="*/ 96 h 318"/>
                <a:gd name="T6" fmla="*/ 30 w 54"/>
                <a:gd name="T7" fmla="*/ 8 h 318"/>
                <a:gd name="T8" fmla="*/ 27 w 54"/>
                <a:gd name="T9" fmla="*/ 9 h 318"/>
                <a:gd name="T10" fmla="*/ 30 w 54"/>
                <a:gd name="T11" fmla="*/ 97 h 318"/>
                <a:gd name="T12" fmla="*/ 24 w 54"/>
                <a:gd name="T13" fmla="*/ 98 h 318"/>
                <a:gd name="T14" fmla="*/ 17 w 54"/>
                <a:gd name="T15" fmla="*/ 7 h 318"/>
                <a:gd name="T16" fmla="*/ 14 w 54"/>
                <a:gd name="T17" fmla="*/ 7 h 318"/>
                <a:gd name="T18" fmla="*/ 16 w 54"/>
                <a:gd name="T19" fmla="*/ 96 h 318"/>
                <a:gd name="T20" fmla="*/ 11 w 54"/>
                <a:gd name="T21" fmla="*/ 95 h 318"/>
                <a:gd name="T22" fmla="*/ 4 w 54"/>
                <a:gd name="T23" fmla="*/ 8 h 318"/>
                <a:gd name="T24" fmla="*/ 0 w 54"/>
                <a:gd name="T25" fmla="*/ 8 h 318"/>
                <a:gd name="T26" fmla="*/ 0 w 54"/>
                <a:gd name="T27" fmla="*/ 117 h 318"/>
                <a:gd name="T28" fmla="*/ 5 w 54"/>
                <a:gd name="T29" fmla="*/ 136 h 318"/>
                <a:gd name="T30" fmla="*/ 21 w 54"/>
                <a:gd name="T31" fmla="*/ 158 h 318"/>
                <a:gd name="T32" fmla="*/ 21 w 54"/>
                <a:gd name="T33" fmla="*/ 310 h 318"/>
                <a:gd name="T34" fmla="*/ 28 w 54"/>
                <a:gd name="T35" fmla="*/ 318 h 318"/>
                <a:gd name="T36" fmla="*/ 35 w 54"/>
                <a:gd name="T37" fmla="*/ 310 h 318"/>
                <a:gd name="T38" fmla="*/ 35 w 54"/>
                <a:gd name="T39" fmla="*/ 157 h 318"/>
                <a:gd name="T40" fmla="*/ 46 w 54"/>
                <a:gd name="T41" fmla="*/ 140 h 318"/>
                <a:gd name="T42" fmla="*/ 53 w 54"/>
                <a:gd name="T43" fmla="*/ 125 h 318"/>
                <a:gd name="T44" fmla="*/ 54 w 54"/>
                <a:gd name="T45" fmla="*/ 103 h 318"/>
                <a:gd name="T46" fmla="*/ 44 w 54"/>
                <a:gd name="T47" fmla="*/ 8 h 318"/>
                <a:gd name="T48" fmla="*/ 40 w 54"/>
                <a:gd name="T49" fmla="*/ 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318">
                  <a:moveTo>
                    <a:pt x="40" y="7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0" y="103"/>
                    <a:pt x="39" y="96"/>
                    <a:pt x="39" y="9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3"/>
                    <a:pt x="27" y="9"/>
                    <a:pt x="27" y="9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7" y="107"/>
                    <a:pt x="24" y="98"/>
                    <a:pt x="24" y="9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4"/>
                    <a:pt x="14" y="7"/>
                    <a:pt x="14" y="7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2" y="109"/>
                    <a:pt x="11" y="95"/>
                    <a:pt x="11" y="9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5"/>
                    <a:pt x="0" y="8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2" y="132"/>
                    <a:pt x="5" y="136"/>
                    <a:pt x="5" y="136"/>
                  </a:cubicBezTo>
                  <a:cubicBezTo>
                    <a:pt x="17" y="145"/>
                    <a:pt x="20" y="154"/>
                    <a:pt x="21" y="158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21" y="314"/>
                    <a:pt x="24" y="318"/>
                    <a:pt x="28" y="318"/>
                  </a:cubicBezTo>
                  <a:cubicBezTo>
                    <a:pt x="32" y="318"/>
                    <a:pt x="35" y="314"/>
                    <a:pt x="35" y="310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8" y="149"/>
                    <a:pt x="46" y="140"/>
                    <a:pt x="46" y="140"/>
                  </a:cubicBezTo>
                  <a:cubicBezTo>
                    <a:pt x="49" y="137"/>
                    <a:pt x="53" y="125"/>
                    <a:pt x="53" y="125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0"/>
                    <a:pt x="40" y="7"/>
                    <a:pt x="40" y="7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34"/>
            <p:cNvSpPr>
              <a:spLocks/>
            </p:cNvSpPr>
            <p:nvPr/>
          </p:nvSpPr>
          <p:spPr bwMode="auto">
            <a:xfrm>
              <a:off x="5134956" y="2319726"/>
              <a:ext cx="74834" cy="695332"/>
            </a:xfrm>
            <a:custGeom>
              <a:avLst/>
              <a:gdLst>
                <a:gd name="T0" fmla="*/ 29 w 33"/>
                <a:gd name="T1" fmla="*/ 150 h 307"/>
                <a:gd name="T2" fmla="*/ 28 w 33"/>
                <a:gd name="T3" fmla="*/ 150 h 307"/>
                <a:gd name="T4" fmla="*/ 28 w 33"/>
                <a:gd name="T5" fmla="*/ 0 h 307"/>
                <a:gd name="T6" fmla="*/ 11 w 33"/>
                <a:gd name="T7" fmla="*/ 14 h 307"/>
                <a:gd name="T8" fmla="*/ 0 w 33"/>
                <a:gd name="T9" fmla="*/ 29 h 307"/>
                <a:gd name="T10" fmla="*/ 0 w 33"/>
                <a:gd name="T11" fmla="*/ 120 h 307"/>
                <a:gd name="T12" fmla="*/ 13 w 33"/>
                <a:gd name="T13" fmla="*/ 150 h 307"/>
                <a:gd name="T14" fmla="*/ 12 w 33"/>
                <a:gd name="T15" fmla="*/ 150 h 307"/>
                <a:gd name="T16" fmla="*/ 8 w 33"/>
                <a:gd name="T17" fmla="*/ 154 h 307"/>
                <a:gd name="T18" fmla="*/ 8 w 33"/>
                <a:gd name="T19" fmla="*/ 304 h 307"/>
                <a:gd name="T20" fmla="*/ 12 w 33"/>
                <a:gd name="T21" fmla="*/ 307 h 307"/>
                <a:gd name="T22" fmla="*/ 29 w 33"/>
                <a:gd name="T23" fmla="*/ 307 h 307"/>
                <a:gd name="T24" fmla="*/ 33 w 33"/>
                <a:gd name="T25" fmla="*/ 304 h 307"/>
                <a:gd name="T26" fmla="*/ 33 w 33"/>
                <a:gd name="T27" fmla="*/ 154 h 307"/>
                <a:gd name="T28" fmla="*/ 29 w 33"/>
                <a:gd name="T29" fmla="*/ 15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07">
                  <a:moveTo>
                    <a:pt x="29" y="150"/>
                  </a:moveTo>
                  <a:cubicBezTo>
                    <a:pt x="28" y="150"/>
                    <a:pt x="28" y="150"/>
                    <a:pt x="28" y="15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13" y="118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9" y="150"/>
                    <a:pt x="8" y="152"/>
                    <a:pt x="8" y="154"/>
                  </a:cubicBezTo>
                  <a:cubicBezTo>
                    <a:pt x="8" y="304"/>
                    <a:pt x="8" y="304"/>
                    <a:pt x="8" y="304"/>
                  </a:cubicBezTo>
                  <a:cubicBezTo>
                    <a:pt x="8" y="306"/>
                    <a:pt x="9" y="307"/>
                    <a:pt x="12" y="30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31" y="307"/>
                    <a:pt x="33" y="306"/>
                    <a:pt x="33" y="30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3" y="152"/>
                    <a:pt x="31" y="150"/>
                    <a:pt x="29" y="150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35"/>
            <p:cNvSpPr>
              <a:spLocks/>
            </p:cNvSpPr>
            <p:nvPr/>
          </p:nvSpPr>
          <p:spPr bwMode="auto">
            <a:xfrm>
              <a:off x="5429615" y="2319726"/>
              <a:ext cx="174612" cy="695332"/>
            </a:xfrm>
            <a:custGeom>
              <a:avLst/>
              <a:gdLst>
                <a:gd name="T0" fmla="*/ 39 w 77"/>
                <a:gd name="T1" fmla="*/ 0 h 307"/>
                <a:gd name="T2" fmla="*/ 0 w 77"/>
                <a:gd name="T3" fmla="*/ 57 h 307"/>
                <a:gd name="T4" fmla="*/ 23 w 77"/>
                <a:gd name="T5" fmla="*/ 108 h 307"/>
                <a:gd name="T6" fmla="*/ 35 w 77"/>
                <a:gd name="T7" fmla="*/ 150 h 307"/>
                <a:gd name="T8" fmla="*/ 35 w 77"/>
                <a:gd name="T9" fmla="*/ 300 h 307"/>
                <a:gd name="T10" fmla="*/ 41 w 77"/>
                <a:gd name="T11" fmla="*/ 307 h 307"/>
                <a:gd name="T12" fmla="*/ 47 w 77"/>
                <a:gd name="T13" fmla="*/ 300 h 307"/>
                <a:gd name="T14" fmla="*/ 47 w 77"/>
                <a:gd name="T15" fmla="*/ 147 h 307"/>
                <a:gd name="T16" fmla="*/ 58 w 77"/>
                <a:gd name="T17" fmla="*/ 105 h 307"/>
                <a:gd name="T18" fmla="*/ 77 w 77"/>
                <a:gd name="T19" fmla="*/ 57 h 307"/>
                <a:gd name="T20" fmla="*/ 39 w 77"/>
                <a:gd name="T2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307">
                  <a:moveTo>
                    <a:pt x="39" y="0"/>
                  </a:moveTo>
                  <a:cubicBezTo>
                    <a:pt x="17" y="0"/>
                    <a:pt x="0" y="26"/>
                    <a:pt x="0" y="57"/>
                  </a:cubicBezTo>
                  <a:cubicBezTo>
                    <a:pt x="0" y="79"/>
                    <a:pt x="9" y="99"/>
                    <a:pt x="23" y="108"/>
                  </a:cubicBezTo>
                  <a:cubicBezTo>
                    <a:pt x="31" y="119"/>
                    <a:pt x="35" y="150"/>
                    <a:pt x="35" y="150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4"/>
                    <a:pt x="37" y="307"/>
                    <a:pt x="41" y="307"/>
                  </a:cubicBezTo>
                  <a:cubicBezTo>
                    <a:pt x="44" y="307"/>
                    <a:pt x="47" y="304"/>
                    <a:pt x="47" y="300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33"/>
                    <a:pt x="55" y="111"/>
                    <a:pt x="58" y="105"/>
                  </a:cubicBezTo>
                  <a:cubicBezTo>
                    <a:pt x="69" y="96"/>
                    <a:pt x="77" y="78"/>
                    <a:pt x="77" y="57"/>
                  </a:cubicBezTo>
                  <a:cubicBezTo>
                    <a:pt x="77" y="26"/>
                    <a:pt x="60" y="0"/>
                    <a:pt x="39" y="0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3435297" y="3317969"/>
            <a:ext cx="365178" cy="395680"/>
            <a:chOff x="6457951" y="3533776"/>
            <a:chExt cx="684213" cy="741363"/>
          </a:xfrm>
          <a:noFill/>
        </p:grpSpPr>
        <p:sp>
          <p:nvSpPr>
            <p:cNvPr id="374" name="Freeform 24"/>
            <p:cNvSpPr>
              <a:spLocks/>
            </p:cNvSpPr>
            <p:nvPr/>
          </p:nvSpPr>
          <p:spPr bwMode="auto">
            <a:xfrm>
              <a:off x="6843713" y="3640138"/>
              <a:ext cx="252413" cy="242888"/>
            </a:xfrm>
            <a:custGeom>
              <a:avLst/>
              <a:gdLst>
                <a:gd name="T0" fmla="*/ 99 w 99"/>
                <a:gd name="T1" fmla="*/ 94 h 95"/>
                <a:gd name="T2" fmla="*/ 13 w 99"/>
                <a:gd name="T3" fmla="*/ 95 h 95"/>
                <a:gd name="T4" fmla="*/ 0 w 99"/>
                <a:gd name="T5" fmla="*/ 70 h 95"/>
                <a:gd name="T6" fmla="*/ 41 w 99"/>
                <a:gd name="T7" fmla="*/ 0 h 95"/>
                <a:gd name="T8" fmla="*/ 99 w 99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5">
                  <a:moveTo>
                    <a:pt x="99" y="94"/>
                  </a:moveTo>
                  <a:cubicBezTo>
                    <a:pt x="69" y="95"/>
                    <a:pt x="43" y="95"/>
                    <a:pt x="13" y="95"/>
                  </a:cubicBezTo>
                  <a:cubicBezTo>
                    <a:pt x="13" y="83"/>
                    <a:pt x="7" y="75"/>
                    <a:pt x="0" y="70"/>
                  </a:cubicBezTo>
                  <a:cubicBezTo>
                    <a:pt x="12" y="45"/>
                    <a:pt x="25" y="21"/>
                    <a:pt x="41" y="0"/>
                  </a:cubicBezTo>
                  <a:cubicBezTo>
                    <a:pt x="74" y="18"/>
                    <a:pt x="95" y="47"/>
                    <a:pt x="99" y="9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5" name="Freeform 25"/>
            <p:cNvSpPr>
              <a:spLocks/>
            </p:cNvSpPr>
            <p:nvPr/>
          </p:nvSpPr>
          <p:spPr bwMode="auto">
            <a:xfrm>
              <a:off x="6505576" y="3646488"/>
              <a:ext cx="247650" cy="241300"/>
            </a:xfrm>
            <a:custGeom>
              <a:avLst/>
              <a:gdLst>
                <a:gd name="T0" fmla="*/ 97 w 97"/>
                <a:gd name="T1" fmla="*/ 67 h 95"/>
                <a:gd name="T2" fmla="*/ 82 w 97"/>
                <a:gd name="T3" fmla="*/ 94 h 95"/>
                <a:gd name="T4" fmla="*/ 0 w 97"/>
                <a:gd name="T5" fmla="*/ 93 h 95"/>
                <a:gd name="T6" fmla="*/ 58 w 97"/>
                <a:gd name="T7" fmla="*/ 0 h 95"/>
                <a:gd name="T8" fmla="*/ 97 w 97"/>
                <a:gd name="T9" fmla="*/ 6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5">
                  <a:moveTo>
                    <a:pt x="97" y="67"/>
                  </a:moveTo>
                  <a:cubicBezTo>
                    <a:pt x="90" y="74"/>
                    <a:pt x="82" y="81"/>
                    <a:pt x="82" y="94"/>
                  </a:cubicBezTo>
                  <a:cubicBezTo>
                    <a:pt x="55" y="94"/>
                    <a:pt x="25" y="95"/>
                    <a:pt x="0" y="93"/>
                  </a:cubicBezTo>
                  <a:cubicBezTo>
                    <a:pt x="5" y="48"/>
                    <a:pt x="25" y="18"/>
                    <a:pt x="58" y="0"/>
                  </a:cubicBezTo>
                  <a:cubicBezTo>
                    <a:pt x="74" y="19"/>
                    <a:pt x="83" y="45"/>
                    <a:pt x="97" y="6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6" name="Freeform 26"/>
            <p:cNvSpPr>
              <a:spLocks/>
            </p:cNvSpPr>
            <p:nvPr/>
          </p:nvSpPr>
          <p:spPr bwMode="auto">
            <a:xfrm>
              <a:off x="6708776" y="3808413"/>
              <a:ext cx="171450" cy="161925"/>
            </a:xfrm>
            <a:custGeom>
              <a:avLst/>
              <a:gdLst>
                <a:gd name="T0" fmla="*/ 29 w 67"/>
                <a:gd name="T1" fmla="*/ 4 h 63"/>
                <a:gd name="T2" fmla="*/ 60 w 67"/>
                <a:gd name="T3" fmla="*/ 40 h 63"/>
                <a:gd name="T4" fmla="*/ 10 w 67"/>
                <a:gd name="T5" fmla="*/ 42 h 63"/>
                <a:gd name="T6" fmla="*/ 29 w 67"/>
                <a:gd name="T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3">
                  <a:moveTo>
                    <a:pt x="29" y="4"/>
                  </a:moveTo>
                  <a:cubicBezTo>
                    <a:pt x="52" y="0"/>
                    <a:pt x="67" y="21"/>
                    <a:pt x="60" y="40"/>
                  </a:cubicBezTo>
                  <a:cubicBezTo>
                    <a:pt x="51" y="63"/>
                    <a:pt x="19" y="60"/>
                    <a:pt x="10" y="42"/>
                  </a:cubicBezTo>
                  <a:cubicBezTo>
                    <a:pt x="0" y="24"/>
                    <a:pt x="13" y="7"/>
                    <a:pt x="29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Freeform 27"/>
            <p:cNvSpPr>
              <a:spLocks/>
            </p:cNvSpPr>
            <p:nvPr/>
          </p:nvSpPr>
          <p:spPr bwMode="auto">
            <a:xfrm>
              <a:off x="6665913" y="3957638"/>
              <a:ext cx="268288" cy="212725"/>
            </a:xfrm>
            <a:custGeom>
              <a:avLst/>
              <a:gdLst>
                <a:gd name="T0" fmla="*/ 69 w 105"/>
                <a:gd name="T1" fmla="*/ 0 h 84"/>
                <a:gd name="T2" fmla="*/ 105 w 105"/>
                <a:gd name="T3" fmla="*/ 67 h 84"/>
                <a:gd name="T4" fmla="*/ 0 w 105"/>
                <a:gd name="T5" fmla="*/ 66 h 84"/>
                <a:gd name="T6" fmla="*/ 35 w 105"/>
                <a:gd name="T7" fmla="*/ 0 h 84"/>
                <a:gd name="T8" fmla="*/ 69 w 105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4">
                  <a:moveTo>
                    <a:pt x="69" y="0"/>
                  </a:moveTo>
                  <a:cubicBezTo>
                    <a:pt x="80" y="23"/>
                    <a:pt x="94" y="43"/>
                    <a:pt x="105" y="67"/>
                  </a:cubicBezTo>
                  <a:cubicBezTo>
                    <a:pt x="80" y="82"/>
                    <a:pt x="23" y="84"/>
                    <a:pt x="0" y="66"/>
                  </a:cubicBezTo>
                  <a:cubicBezTo>
                    <a:pt x="11" y="43"/>
                    <a:pt x="24" y="22"/>
                    <a:pt x="35" y="0"/>
                  </a:cubicBezTo>
                  <a:cubicBezTo>
                    <a:pt x="44" y="6"/>
                    <a:pt x="59" y="4"/>
                    <a:pt x="69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Freeform 28"/>
            <p:cNvSpPr>
              <a:spLocks noEditPoints="1"/>
            </p:cNvSpPr>
            <p:nvPr/>
          </p:nvSpPr>
          <p:spPr bwMode="auto">
            <a:xfrm>
              <a:off x="6457951" y="3533776"/>
              <a:ext cx="684213" cy="741363"/>
            </a:xfrm>
            <a:custGeom>
              <a:avLst/>
              <a:gdLst>
                <a:gd name="T0" fmla="*/ 125 w 269"/>
                <a:gd name="T1" fmla="*/ 7 h 291"/>
                <a:gd name="T2" fmla="*/ 263 w 269"/>
                <a:gd name="T3" fmla="*/ 147 h 291"/>
                <a:gd name="T4" fmla="*/ 126 w 269"/>
                <a:gd name="T5" fmla="*/ 266 h 291"/>
                <a:gd name="T6" fmla="*/ 3 w 269"/>
                <a:gd name="T7" fmla="*/ 148 h 291"/>
                <a:gd name="T8" fmla="*/ 23 w 269"/>
                <a:gd name="T9" fmla="*/ 65 h 291"/>
                <a:gd name="T10" fmla="*/ 125 w 269"/>
                <a:gd name="T11" fmla="*/ 7 h 291"/>
                <a:gd name="T12" fmla="*/ 15 w 269"/>
                <a:gd name="T13" fmla="*/ 110 h 291"/>
                <a:gd name="T14" fmla="*/ 54 w 269"/>
                <a:gd name="T15" fmla="*/ 226 h 291"/>
                <a:gd name="T16" fmla="*/ 257 w 269"/>
                <a:gd name="T17" fmla="*/ 145 h 291"/>
                <a:gd name="T18" fmla="*/ 128 w 269"/>
                <a:gd name="T19" fmla="*/ 14 h 291"/>
                <a:gd name="T20" fmla="*/ 15 w 269"/>
                <a:gd name="T21" fmla="*/ 11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291">
                  <a:moveTo>
                    <a:pt x="125" y="7"/>
                  </a:moveTo>
                  <a:cubicBezTo>
                    <a:pt x="203" y="0"/>
                    <a:pt x="269" y="64"/>
                    <a:pt x="263" y="147"/>
                  </a:cubicBezTo>
                  <a:cubicBezTo>
                    <a:pt x="258" y="217"/>
                    <a:pt x="199" y="269"/>
                    <a:pt x="126" y="266"/>
                  </a:cubicBezTo>
                  <a:cubicBezTo>
                    <a:pt x="60" y="262"/>
                    <a:pt x="8" y="212"/>
                    <a:pt x="3" y="148"/>
                  </a:cubicBezTo>
                  <a:cubicBezTo>
                    <a:pt x="0" y="120"/>
                    <a:pt x="9" y="86"/>
                    <a:pt x="23" y="65"/>
                  </a:cubicBezTo>
                  <a:cubicBezTo>
                    <a:pt x="41" y="38"/>
                    <a:pt x="76" y="11"/>
                    <a:pt x="125" y="7"/>
                  </a:cubicBezTo>
                  <a:close/>
                  <a:moveTo>
                    <a:pt x="15" y="110"/>
                  </a:moveTo>
                  <a:cubicBezTo>
                    <a:pt x="5" y="161"/>
                    <a:pt x="28" y="204"/>
                    <a:pt x="54" y="226"/>
                  </a:cubicBezTo>
                  <a:cubicBezTo>
                    <a:pt x="127" y="291"/>
                    <a:pt x="250" y="246"/>
                    <a:pt x="257" y="145"/>
                  </a:cubicBezTo>
                  <a:cubicBezTo>
                    <a:pt x="263" y="66"/>
                    <a:pt x="201" y="9"/>
                    <a:pt x="128" y="14"/>
                  </a:cubicBezTo>
                  <a:cubicBezTo>
                    <a:pt x="68" y="18"/>
                    <a:pt x="27" y="55"/>
                    <a:pt x="15" y="1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3100062" y="1969518"/>
            <a:ext cx="226075" cy="249705"/>
            <a:chOff x="1033008" y="1174975"/>
            <a:chExt cx="561975" cy="620713"/>
          </a:xfrm>
        </p:grpSpPr>
        <p:sp>
          <p:nvSpPr>
            <p:cNvPr id="380" name="Freeform 6"/>
            <p:cNvSpPr>
              <a:spLocks noEditPoints="1"/>
            </p:cNvSpPr>
            <p:nvPr/>
          </p:nvSpPr>
          <p:spPr bwMode="auto">
            <a:xfrm>
              <a:off x="1366383" y="1568675"/>
              <a:ext cx="209550" cy="209550"/>
            </a:xfrm>
            <a:custGeom>
              <a:avLst/>
              <a:gdLst>
                <a:gd name="T0" fmla="*/ 63 w 98"/>
                <a:gd name="T1" fmla="*/ 2 h 98"/>
                <a:gd name="T2" fmla="*/ 49 w 98"/>
                <a:gd name="T3" fmla="*/ 0 h 98"/>
                <a:gd name="T4" fmla="*/ 0 w 98"/>
                <a:gd name="T5" fmla="*/ 49 h 98"/>
                <a:gd name="T6" fmla="*/ 3 w 98"/>
                <a:gd name="T7" fmla="*/ 65 h 98"/>
                <a:gd name="T8" fmla="*/ 49 w 98"/>
                <a:gd name="T9" fmla="*/ 98 h 98"/>
                <a:gd name="T10" fmla="*/ 98 w 98"/>
                <a:gd name="T11" fmla="*/ 49 h 98"/>
                <a:gd name="T12" fmla="*/ 63 w 98"/>
                <a:gd name="T13" fmla="*/ 2 h 98"/>
                <a:gd name="T14" fmla="*/ 73 w 98"/>
                <a:gd name="T15" fmla="*/ 55 h 98"/>
                <a:gd name="T16" fmla="*/ 56 w 98"/>
                <a:gd name="T17" fmla="*/ 55 h 98"/>
                <a:gd name="T18" fmla="*/ 56 w 98"/>
                <a:gd name="T19" fmla="*/ 65 h 98"/>
                <a:gd name="T20" fmla="*/ 56 w 98"/>
                <a:gd name="T21" fmla="*/ 86 h 98"/>
                <a:gd name="T22" fmla="*/ 42 w 98"/>
                <a:gd name="T23" fmla="*/ 86 h 98"/>
                <a:gd name="T24" fmla="*/ 42 w 98"/>
                <a:gd name="T25" fmla="*/ 65 h 98"/>
                <a:gd name="T26" fmla="*/ 42 w 98"/>
                <a:gd name="T27" fmla="*/ 55 h 98"/>
                <a:gd name="T28" fmla="*/ 13 w 98"/>
                <a:gd name="T29" fmla="*/ 55 h 98"/>
                <a:gd name="T30" fmla="*/ 13 w 98"/>
                <a:gd name="T31" fmla="*/ 42 h 98"/>
                <a:gd name="T32" fmla="*/ 42 w 98"/>
                <a:gd name="T33" fmla="*/ 42 h 98"/>
                <a:gd name="T34" fmla="*/ 42 w 98"/>
                <a:gd name="T35" fmla="*/ 11 h 98"/>
                <a:gd name="T36" fmla="*/ 56 w 98"/>
                <a:gd name="T37" fmla="*/ 11 h 98"/>
                <a:gd name="T38" fmla="*/ 56 w 98"/>
                <a:gd name="T39" fmla="*/ 42 h 98"/>
                <a:gd name="T40" fmla="*/ 71 w 98"/>
                <a:gd name="T41" fmla="*/ 42 h 98"/>
                <a:gd name="T42" fmla="*/ 85 w 98"/>
                <a:gd name="T43" fmla="*/ 42 h 98"/>
                <a:gd name="T44" fmla="*/ 85 w 98"/>
                <a:gd name="T45" fmla="*/ 55 h 98"/>
                <a:gd name="T46" fmla="*/ 73 w 98"/>
                <a:gd name="T47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98">
                  <a:moveTo>
                    <a:pt x="63" y="2"/>
                  </a:moveTo>
                  <a:cubicBezTo>
                    <a:pt x="59" y="0"/>
                    <a:pt x="54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55"/>
                    <a:pt x="1" y="60"/>
                    <a:pt x="3" y="65"/>
                  </a:cubicBezTo>
                  <a:cubicBezTo>
                    <a:pt x="10" y="84"/>
                    <a:pt x="28" y="98"/>
                    <a:pt x="49" y="98"/>
                  </a:cubicBezTo>
                  <a:cubicBezTo>
                    <a:pt x="76" y="98"/>
                    <a:pt x="98" y="76"/>
                    <a:pt x="98" y="49"/>
                  </a:cubicBezTo>
                  <a:cubicBezTo>
                    <a:pt x="98" y="27"/>
                    <a:pt x="83" y="8"/>
                    <a:pt x="63" y="2"/>
                  </a:cubicBezTo>
                  <a:close/>
                  <a:moveTo>
                    <a:pt x="73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55"/>
                    <a:pt x="85" y="55"/>
                    <a:pt x="85" y="55"/>
                  </a:cubicBezTo>
                  <a:lnTo>
                    <a:pt x="73" y="5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1" name="Freeform 7"/>
            <p:cNvSpPr>
              <a:spLocks noEditPoints="1"/>
            </p:cNvSpPr>
            <p:nvPr/>
          </p:nvSpPr>
          <p:spPr bwMode="auto">
            <a:xfrm>
              <a:off x="1033008" y="1174975"/>
              <a:ext cx="561975" cy="620713"/>
            </a:xfrm>
            <a:custGeom>
              <a:avLst/>
              <a:gdLst>
                <a:gd name="T0" fmla="*/ 218 w 263"/>
                <a:gd name="T1" fmla="*/ 176 h 290"/>
                <a:gd name="T2" fmla="*/ 196 w 263"/>
                <a:gd name="T3" fmla="*/ 61 h 290"/>
                <a:gd name="T4" fmla="*/ 170 w 263"/>
                <a:gd name="T5" fmla="*/ 61 h 290"/>
                <a:gd name="T6" fmla="*/ 170 w 263"/>
                <a:gd name="T7" fmla="*/ 0 h 290"/>
                <a:gd name="T8" fmla="*/ 64 w 263"/>
                <a:gd name="T9" fmla="*/ 0 h 290"/>
                <a:gd name="T10" fmla="*/ 64 w 263"/>
                <a:gd name="T11" fmla="*/ 61 h 290"/>
                <a:gd name="T12" fmla="*/ 37 w 263"/>
                <a:gd name="T13" fmla="*/ 62 h 290"/>
                <a:gd name="T14" fmla="*/ 0 w 263"/>
                <a:gd name="T15" fmla="*/ 250 h 290"/>
                <a:gd name="T16" fmla="*/ 150 w 263"/>
                <a:gd name="T17" fmla="*/ 250 h 290"/>
                <a:gd name="T18" fmla="*/ 205 w 263"/>
                <a:gd name="T19" fmla="*/ 290 h 290"/>
                <a:gd name="T20" fmla="*/ 263 w 263"/>
                <a:gd name="T21" fmla="*/ 233 h 290"/>
                <a:gd name="T22" fmla="*/ 218 w 263"/>
                <a:gd name="T23" fmla="*/ 176 h 290"/>
                <a:gd name="T24" fmla="*/ 78 w 263"/>
                <a:gd name="T25" fmla="*/ 17 h 290"/>
                <a:gd name="T26" fmla="*/ 154 w 263"/>
                <a:gd name="T27" fmla="*/ 17 h 290"/>
                <a:gd name="T28" fmla="*/ 154 w 263"/>
                <a:gd name="T29" fmla="*/ 61 h 290"/>
                <a:gd name="T30" fmla="*/ 78 w 263"/>
                <a:gd name="T31" fmla="*/ 61 h 290"/>
                <a:gd name="T32" fmla="*/ 78 w 263"/>
                <a:gd name="T33" fmla="*/ 17 h 290"/>
                <a:gd name="T34" fmla="*/ 205 w 263"/>
                <a:gd name="T35" fmla="*/ 286 h 290"/>
                <a:gd name="T36" fmla="*/ 155 w 263"/>
                <a:gd name="T37" fmla="*/ 249 h 290"/>
                <a:gd name="T38" fmla="*/ 152 w 263"/>
                <a:gd name="T39" fmla="*/ 233 h 290"/>
                <a:gd name="T40" fmla="*/ 205 w 263"/>
                <a:gd name="T41" fmla="*/ 179 h 290"/>
                <a:gd name="T42" fmla="*/ 219 w 263"/>
                <a:gd name="T43" fmla="*/ 181 h 290"/>
                <a:gd name="T44" fmla="*/ 258 w 263"/>
                <a:gd name="T45" fmla="*/ 233 h 290"/>
                <a:gd name="T46" fmla="*/ 205 w 263"/>
                <a:gd name="T47" fmla="*/ 28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90">
                  <a:moveTo>
                    <a:pt x="218" y="176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50" y="250"/>
                    <a:pt x="150" y="250"/>
                    <a:pt x="150" y="250"/>
                  </a:cubicBezTo>
                  <a:cubicBezTo>
                    <a:pt x="157" y="273"/>
                    <a:pt x="179" y="290"/>
                    <a:pt x="205" y="290"/>
                  </a:cubicBezTo>
                  <a:cubicBezTo>
                    <a:pt x="237" y="290"/>
                    <a:pt x="263" y="264"/>
                    <a:pt x="263" y="233"/>
                  </a:cubicBezTo>
                  <a:cubicBezTo>
                    <a:pt x="263" y="205"/>
                    <a:pt x="243" y="182"/>
                    <a:pt x="218" y="176"/>
                  </a:cubicBezTo>
                  <a:close/>
                  <a:moveTo>
                    <a:pt x="78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78" y="61"/>
                    <a:pt x="78" y="61"/>
                    <a:pt x="78" y="61"/>
                  </a:cubicBezTo>
                  <a:lnTo>
                    <a:pt x="78" y="17"/>
                  </a:lnTo>
                  <a:close/>
                  <a:moveTo>
                    <a:pt x="205" y="286"/>
                  </a:moveTo>
                  <a:cubicBezTo>
                    <a:pt x="182" y="286"/>
                    <a:pt x="162" y="271"/>
                    <a:pt x="155" y="249"/>
                  </a:cubicBezTo>
                  <a:cubicBezTo>
                    <a:pt x="153" y="244"/>
                    <a:pt x="152" y="239"/>
                    <a:pt x="152" y="233"/>
                  </a:cubicBezTo>
                  <a:cubicBezTo>
                    <a:pt x="152" y="203"/>
                    <a:pt x="176" y="179"/>
                    <a:pt x="205" y="179"/>
                  </a:cubicBezTo>
                  <a:cubicBezTo>
                    <a:pt x="210" y="179"/>
                    <a:pt x="214" y="180"/>
                    <a:pt x="219" y="181"/>
                  </a:cubicBezTo>
                  <a:cubicBezTo>
                    <a:pt x="241" y="187"/>
                    <a:pt x="258" y="208"/>
                    <a:pt x="258" y="233"/>
                  </a:cubicBezTo>
                  <a:cubicBezTo>
                    <a:pt x="258" y="262"/>
                    <a:pt x="235" y="286"/>
                    <a:pt x="205" y="286"/>
                  </a:cubicBez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4272749" y="3877557"/>
            <a:ext cx="347268" cy="299638"/>
            <a:chOff x="6297613" y="3697288"/>
            <a:chExt cx="636588" cy="549275"/>
          </a:xfrm>
        </p:grpSpPr>
        <p:sp>
          <p:nvSpPr>
            <p:cNvPr id="383" name="Freeform 98"/>
            <p:cNvSpPr>
              <a:spLocks/>
            </p:cNvSpPr>
            <p:nvPr/>
          </p:nvSpPr>
          <p:spPr bwMode="auto">
            <a:xfrm>
              <a:off x="6530975" y="3794126"/>
              <a:ext cx="146050" cy="376238"/>
            </a:xfrm>
            <a:custGeom>
              <a:avLst/>
              <a:gdLst>
                <a:gd name="T0" fmla="*/ 0 w 54"/>
                <a:gd name="T1" fmla="*/ 79 h 138"/>
                <a:gd name="T2" fmla="*/ 34 w 54"/>
                <a:gd name="T3" fmla="*/ 62 h 138"/>
                <a:gd name="T4" fmla="*/ 25 w 54"/>
                <a:gd name="T5" fmla="*/ 114 h 138"/>
                <a:gd name="T6" fmla="*/ 19 w 54"/>
                <a:gd name="T7" fmla="*/ 107 h 138"/>
                <a:gd name="T8" fmla="*/ 25 w 54"/>
                <a:gd name="T9" fmla="*/ 138 h 138"/>
                <a:gd name="T10" fmla="*/ 41 w 54"/>
                <a:gd name="T11" fmla="*/ 111 h 138"/>
                <a:gd name="T12" fmla="*/ 34 w 54"/>
                <a:gd name="T13" fmla="*/ 115 h 138"/>
                <a:gd name="T14" fmla="*/ 54 w 54"/>
                <a:gd name="T15" fmla="*/ 41 h 138"/>
                <a:gd name="T16" fmla="*/ 17 w 54"/>
                <a:gd name="T17" fmla="*/ 61 h 138"/>
                <a:gd name="T18" fmla="*/ 43 w 54"/>
                <a:gd name="T19" fmla="*/ 0 h 138"/>
                <a:gd name="T20" fmla="*/ 22 w 54"/>
                <a:gd name="T21" fmla="*/ 0 h 138"/>
                <a:gd name="T22" fmla="*/ 0 w 54"/>
                <a:gd name="T23" fmla="*/ 7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38">
                  <a:moveTo>
                    <a:pt x="0" y="79"/>
                  </a:moveTo>
                  <a:cubicBezTo>
                    <a:pt x="12" y="74"/>
                    <a:pt x="20" y="66"/>
                    <a:pt x="34" y="62"/>
                  </a:cubicBezTo>
                  <a:cubicBezTo>
                    <a:pt x="30" y="78"/>
                    <a:pt x="30" y="98"/>
                    <a:pt x="25" y="114"/>
                  </a:cubicBezTo>
                  <a:cubicBezTo>
                    <a:pt x="22" y="112"/>
                    <a:pt x="22" y="108"/>
                    <a:pt x="19" y="107"/>
                  </a:cubicBezTo>
                  <a:cubicBezTo>
                    <a:pt x="21" y="117"/>
                    <a:pt x="21" y="130"/>
                    <a:pt x="25" y="138"/>
                  </a:cubicBezTo>
                  <a:cubicBezTo>
                    <a:pt x="30" y="129"/>
                    <a:pt x="40" y="120"/>
                    <a:pt x="41" y="111"/>
                  </a:cubicBezTo>
                  <a:cubicBezTo>
                    <a:pt x="40" y="114"/>
                    <a:pt x="34" y="117"/>
                    <a:pt x="34" y="115"/>
                  </a:cubicBezTo>
                  <a:cubicBezTo>
                    <a:pt x="41" y="91"/>
                    <a:pt x="47" y="66"/>
                    <a:pt x="54" y="41"/>
                  </a:cubicBezTo>
                  <a:cubicBezTo>
                    <a:pt x="41" y="47"/>
                    <a:pt x="31" y="56"/>
                    <a:pt x="17" y="61"/>
                  </a:cubicBezTo>
                  <a:cubicBezTo>
                    <a:pt x="25" y="40"/>
                    <a:pt x="36" y="22"/>
                    <a:pt x="43" y="0"/>
                  </a:cubicBezTo>
                  <a:cubicBezTo>
                    <a:pt x="36" y="0"/>
                    <a:pt x="29" y="0"/>
                    <a:pt x="22" y="0"/>
                  </a:cubicBezTo>
                  <a:cubicBezTo>
                    <a:pt x="15" y="27"/>
                    <a:pt x="6" y="52"/>
                    <a:pt x="0" y="79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100"/>
            <p:cNvSpPr>
              <a:spLocks noEditPoints="1"/>
            </p:cNvSpPr>
            <p:nvPr/>
          </p:nvSpPr>
          <p:spPr bwMode="auto">
            <a:xfrm>
              <a:off x="6297613" y="3697288"/>
              <a:ext cx="636588" cy="549275"/>
            </a:xfrm>
            <a:custGeom>
              <a:avLst/>
              <a:gdLst>
                <a:gd name="T0" fmla="*/ 117 w 233"/>
                <a:gd name="T1" fmla="*/ 20 h 201"/>
                <a:gd name="T2" fmla="*/ 132 w 233"/>
                <a:gd name="T3" fmla="*/ 28 h 201"/>
                <a:gd name="T4" fmla="*/ 133 w 233"/>
                <a:gd name="T5" fmla="*/ 30 h 201"/>
                <a:gd name="T6" fmla="*/ 133 w 233"/>
                <a:gd name="T7" fmla="*/ 30 h 201"/>
                <a:gd name="T8" fmla="*/ 133 w 233"/>
                <a:gd name="T9" fmla="*/ 30 h 201"/>
                <a:gd name="T10" fmla="*/ 132 w 233"/>
                <a:gd name="T11" fmla="*/ 30 h 201"/>
                <a:gd name="T12" fmla="*/ 208 w 233"/>
                <a:gd name="T13" fmla="*/ 149 h 201"/>
                <a:gd name="T14" fmla="*/ 212 w 233"/>
                <a:gd name="T15" fmla="*/ 162 h 201"/>
                <a:gd name="T16" fmla="*/ 194 w 233"/>
                <a:gd name="T17" fmla="*/ 180 h 201"/>
                <a:gd name="T18" fmla="*/ 39 w 233"/>
                <a:gd name="T19" fmla="*/ 180 h 201"/>
                <a:gd name="T20" fmla="*/ 21 w 233"/>
                <a:gd name="T21" fmla="*/ 162 h 201"/>
                <a:gd name="T22" fmla="*/ 23 w 233"/>
                <a:gd name="T23" fmla="*/ 153 h 201"/>
                <a:gd name="T24" fmla="*/ 24 w 233"/>
                <a:gd name="T25" fmla="*/ 151 h 201"/>
                <a:gd name="T26" fmla="*/ 25 w 233"/>
                <a:gd name="T27" fmla="*/ 150 h 201"/>
                <a:gd name="T28" fmla="*/ 28 w 233"/>
                <a:gd name="T29" fmla="*/ 146 h 201"/>
                <a:gd name="T30" fmla="*/ 101 w 233"/>
                <a:gd name="T31" fmla="*/ 30 h 201"/>
                <a:gd name="T32" fmla="*/ 102 w 233"/>
                <a:gd name="T33" fmla="*/ 28 h 201"/>
                <a:gd name="T34" fmla="*/ 117 w 233"/>
                <a:gd name="T35" fmla="*/ 20 h 201"/>
                <a:gd name="T36" fmla="*/ 117 w 233"/>
                <a:gd name="T37" fmla="*/ 0 h 201"/>
                <a:gd name="T38" fmla="*/ 85 w 233"/>
                <a:gd name="T39" fmla="*/ 16 h 201"/>
                <a:gd name="T40" fmla="*/ 83 w 233"/>
                <a:gd name="T41" fmla="*/ 19 h 201"/>
                <a:gd name="T42" fmla="*/ 10 w 233"/>
                <a:gd name="T43" fmla="*/ 135 h 201"/>
                <a:gd name="T44" fmla="*/ 8 w 233"/>
                <a:gd name="T45" fmla="*/ 139 h 201"/>
                <a:gd name="T46" fmla="*/ 7 w 233"/>
                <a:gd name="T47" fmla="*/ 140 h 201"/>
                <a:gd name="T48" fmla="*/ 7 w 233"/>
                <a:gd name="T49" fmla="*/ 140 h 201"/>
                <a:gd name="T50" fmla="*/ 6 w 233"/>
                <a:gd name="T51" fmla="*/ 141 h 201"/>
                <a:gd name="T52" fmla="*/ 0 w 233"/>
                <a:gd name="T53" fmla="*/ 162 h 201"/>
                <a:gd name="T54" fmla="*/ 39 w 233"/>
                <a:gd name="T55" fmla="*/ 201 h 201"/>
                <a:gd name="T56" fmla="*/ 194 w 233"/>
                <a:gd name="T57" fmla="*/ 201 h 201"/>
                <a:gd name="T58" fmla="*/ 233 w 233"/>
                <a:gd name="T59" fmla="*/ 162 h 201"/>
                <a:gd name="T60" fmla="*/ 225 w 233"/>
                <a:gd name="T61" fmla="*/ 138 h 201"/>
                <a:gd name="T62" fmla="*/ 150 w 233"/>
                <a:gd name="T63" fmla="*/ 18 h 201"/>
                <a:gd name="T64" fmla="*/ 150 w 233"/>
                <a:gd name="T65" fmla="*/ 18 h 201"/>
                <a:gd name="T66" fmla="*/ 149 w 233"/>
                <a:gd name="T67" fmla="*/ 17 h 201"/>
                <a:gd name="T68" fmla="*/ 117 w 233"/>
                <a:gd name="T6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01">
                  <a:moveTo>
                    <a:pt x="117" y="20"/>
                  </a:moveTo>
                  <a:cubicBezTo>
                    <a:pt x="123" y="20"/>
                    <a:pt x="128" y="24"/>
                    <a:pt x="132" y="28"/>
                  </a:cubicBezTo>
                  <a:cubicBezTo>
                    <a:pt x="132" y="29"/>
                    <a:pt x="132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2" y="30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12" y="156"/>
                    <a:pt x="212" y="162"/>
                  </a:cubicBezTo>
                  <a:cubicBezTo>
                    <a:pt x="212" y="172"/>
                    <a:pt x="204" y="180"/>
                    <a:pt x="194" y="180"/>
                  </a:cubicBezTo>
                  <a:cubicBezTo>
                    <a:pt x="39" y="180"/>
                    <a:pt x="39" y="180"/>
                    <a:pt x="39" y="180"/>
                  </a:cubicBezTo>
                  <a:cubicBezTo>
                    <a:pt x="29" y="180"/>
                    <a:pt x="21" y="172"/>
                    <a:pt x="21" y="162"/>
                  </a:cubicBezTo>
                  <a:cubicBezTo>
                    <a:pt x="21" y="156"/>
                    <a:pt x="23" y="153"/>
                    <a:pt x="23" y="153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2" y="28"/>
                  </a:cubicBezTo>
                  <a:cubicBezTo>
                    <a:pt x="105" y="24"/>
                    <a:pt x="110" y="20"/>
                    <a:pt x="117" y="20"/>
                  </a:cubicBezTo>
                  <a:moveTo>
                    <a:pt x="117" y="0"/>
                  </a:moveTo>
                  <a:cubicBezTo>
                    <a:pt x="104" y="0"/>
                    <a:pt x="92" y="6"/>
                    <a:pt x="85" y="16"/>
                  </a:cubicBezTo>
                  <a:cubicBezTo>
                    <a:pt x="84" y="17"/>
                    <a:pt x="83" y="18"/>
                    <a:pt x="83" y="19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40"/>
                    <a:pt x="6" y="141"/>
                    <a:pt x="6" y="141"/>
                  </a:cubicBezTo>
                  <a:cubicBezTo>
                    <a:pt x="2" y="147"/>
                    <a:pt x="0" y="154"/>
                    <a:pt x="0" y="162"/>
                  </a:cubicBezTo>
                  <a:cubicBezTo>
                    <a:pt x="0" y="183"/>
                    <a:pt x="18" y="201"/>
                    <a:pt x="39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216" y="201"/>
                    <a:pt x="233" y="183"/>
                    <a:pt x="233" y="162"/>
                  </a:cubicBezTo>
                  <a:cubicBezTo>
                    <a:pt x="233" y="151"/>
                    <a:pt x="227" y="141"/>
                    <a:pt x="225" y="13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49" y="17"/>
                    <a:pt x="149" y="17"/>
                  </a:cubicBezTo>
                  <a:cubicBezTo>
                    <a:pt x="142" y="6"/>
                    <a:pt x="130" y="0"/>
                    <a:pt x="117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5027061" y="3536623"/>
            <a:ext cx="339586" cy="241352"/>
            <a:chOff x="6297613" y="2425701"/>
            <a:chExt cx="636588" cy="452438"/>
          </a:xfrm>
          <a:noFill/>
        </p:grpSpPr>
        <p:sp>
          <p:nvSpPr>
            <p:cNvPr id="386" name="Freeform 61"/>
            <p:cNvSpPr>
              <a:spLocks noEditPoints="1"/>
            </p:cNvSpPr>
            <p:nvPr/>
          </p:nvSpPr>
          <p:spPr bwMode="auto">
            <a:xfrm>
              <a:off x="6297613" y="2466976"/>
              <a:ext cx="636588" cy="411163"/>
            </a:xfrm>
            <a:custGeom>
              <a:avLst/>
              <a:gdLst>
                <a:gd name="T0" fmla="*/ 0 w 233"/>
                <a:gd name="T1" fmla="*/ 0 h 151"/>
                <a:gd name="T2" fmla="*/ 0 w 233"/>
                <a:gd name="T3" fmla="*/ 151 h 151"/>
                <a:gd name="T4" fmla="*/ 233 w 233"/>
                <a:gd name="T5" fmla="*/ 151 h 151"/>
                <a:gd name="T6" fmla="*/ 233 w 233"/>
                <a:gd name="T7" fmla="*/ 0 h 151"/>
                <a:gd name="T8" fmla="*/ 0 w 233"/>
                <a:gd name="T9" fmla="*/ 0 h 151"/>
                <a:gd name="T10" fmla="*/ 63 w 233"/>
                <a:gd name="T11" fmla="*/ 9 h 151"/>
                <a:gd name="T12" fmla="*/ 18 w 233"/>
                <a:gd name="T13" fmla="*/ 9 h 151"/>
                <a:gd name="T14" fmla="*/ 18 w 233"/>
                <a:gd name="T15" fmla="*/ 4 h 151"/>
                <a:gd name="T16" fmla="*/ 63 w 233"/>
                <a:gd name="T17" fmla="*/ 4 h 151"/>
                <a:gd name="T18" fmla="*/ 63 w 233"/>
                <a:gd name="T19" fmla="*/ 9 h 151"/>
                <a:gd name="T20" fmla="*/ 148 w 233"/>
                <a:gd name="T21" fmla="*/ 121 h 151"/>
                <a:gd name="T22" fmla="*/ 103 w 233"/>
                <a:gd name="T23" fmla="*/ 76 h 151"/>
                <a:gd name="T24" fmla="*/ 148 w 233"/>
                <a:gd name="T25" fmla="*/ 31 h 151"/>
                <a:gd name="T26" fmla="*/ 193 w 233"/>
                <a:gd name="T27" fmla="*/ 76 h 151"/>
                <a:gd name="T28" fmla="*/ 148 w 233"/>
                <a:gd name="T29" fmla="*/ 121 h 151"/>
                <a:gd name="T30" fmla="*/ 217 w 233"/>
                <a:gd name="T31" fmla="*/ 44 h 151"/>
                <a:gd name="T32" fmla="*/ 200 w 233"/>
                <a:gd name="T33" fmla="*/ 44 h 151"/>
                <a:gd name="T34" fmla="*/ 200 w 233"/>
                <a:gd name="T35" fmla="*/ 30 h 151"/>
                <a:gd name="T36" fmla="*/ 217 w 233"/>
                <a:gd name="T37" fmla="*/ 30 h 151"/>
                <a:gd name="T38" fmla="*/ 217 w 233"/>
                <a:gd name="T39" fmla="*/ 44 h 151"/>
                <a:gd name="T40" fmla="*/ 217 w 233"/>
                <a:gd name="T41" fmla="*/ 26 h 151"/>
                <a:gd name="T42" fmla="*/ 168 w 233"/>
                <a:gd name="T43" fmla="*/ 26 h 151"/>
                <a:gd name="T44" fmla="*/ 168 w 233"/>
                <a:gd name="T45" fmla="*/ 12 h 151"/>
                <a:gd name="T46" fmla="*/ 217 w 233"/>
                <a:gd name="T47" fmla="*/ 12 h 151"/>
                <a:gd name="T48" fmla="*/ 217 w 233"/>
                <a:gd name="T4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0" y="0"/>
                  </a:lnTo>
                  <a:close/>
                  <a:moveTo>
                    <a:pt x="63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9"/>
                  </a:lnTo>
                  <a:close/>
                  <a:moveTo>
                    <a:pt x="148" y="121"/>
                  </a:moveTo>
                  <a:cubicBezTo>
                    <a:pt x="123" y="121"/>
                    <a:pt x="103" y="101"/>
                    <a:pt x="103" y="76"/>
                  </a:cubicBezTo>
                  <a:cubicBezTo>
                    <a:pt x="103" y="51"/>
                    <a:pt x="123" y="31"/>
                    <a:pt x="148" y="31"/>
                  </a:cubicBezTo>
                  <a:cubicBezTo>
                    <a:pt x="173" y="31"/>
                    <a:pt x="193" y="51"/>
                    <a:pt x="193" y="76"/>
                  </a:cubicBezTo>
                  <a:cubicBezTo>
                    <a:pt x="193" y="101"/>
                    <a:pt x="173" y="121"/>
                    <a:pt x="148" y="121"/>
                  </a:cubicBezTo>
                  <a:close/>
                  <a:moveTo>
                    <a:pt x="217" y="44"/>
                  </a:moveTo>
                  <a:cubicBezTo>
                    <a:pt x="200" y="44"/>
                    <a:pt x="200" y="44"/>
                    <a:pt x="200" y="44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17" y="30"/>
                    <a:pt x="217" y="30"/>
                    <a:pt x="217" y="30"/>
                  </a:cubicBezTo>
                  <a:lnTo>
                    <a:pt x="217" y="44"/>
                  </a:lnTo>
                  <a:close/>
                  <a:moveTo>
                    <a:pt x="217" y="26"/>
                  </a:moveTo>
                  <a:cubicBezTo>
                    <a:pt x="168" y="26"/>
                    <a:pt x="168" y="26"/>
                    <a:pt x="168" y="26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217" y="12"/>
                    <a:pt x="217" y="12"/>
                    <a:pt x="217" y="12"/>
                  </a:cubicBezTo>
                  <a:lnTo>
                    <a:pt x="217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Rectangle 62"/>
            <p:cNvSpPr>
              <a:spLocks noChangeArrowheads="1"/>
            </p:cNvSpPr>
            <p:nvPr/>
          </p:nvSpPr>
          <p:spPr bwMode="auto">
            <a:xfrm>
              <a:off x="6346825" y="2425701"/>
              <a:ext cx="123825" cy="34925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63"/>
            <p:cNvSpPr>
              <a:spLocks noEditPoints="1"/>
            </p:cNvSpPr>
            <p:nvPr/>
          </p:nvSpPr>
          <p:spPr bwMode="auto">
            <a:xfrm>
              <a:off x="6618288" y="2589213"/>
              <a:ext cx="168275" cy="169863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51 h 62"/>
                <a:gd name="T12" fmla="*/ 11 w 62"/>
                <a:gd name="T13" fmla="*/ 31 h 62"/>
                <a:gd name="T14" fmla="*/ 31 w 62"/>
                <a:gd name="T15" fmla="*/ 11 h 62"/>
                <a:gd name="T16" fmla="*/ 51 w 62"/>
                <a:gd name="T17" fmla="*/ 31 h 62"/>
                <a:gd name="T18" fmla="*/ 31 w 62"/>
                <a:gd name="T19" fmla="*/ 5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51"/>
                  </a:moveTo>
                  <a:cubicBezTo>
                    <a:pt x="20" y="51"/>
                    <a:pt x="11" y="42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2" y="11"/>
                    <a:pt x="51" y="20"/>
                    <a:pt x="51" y="31"/>
                  </a:cubicBezTo>
                  <a:cubicBezTo>
                    <a:pt x="51" y="42"/>
                    <a:pt x="42" y="51"/>
                    <a:pt x="31" y="51"/>
                  </a:cubicBez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397429" y="3824496"/>
            <a:ext cx="253405" cy="278293"/>
            <a:chOff x="5108453" y="1245548"/>
            <a:chExt cx="523837" cy="575285"/>
          </a:xfrm>
          <a:noFill/>
        </p:grpSpPr>
        <p:sp>
          <p:nvSpPr>
            <p:cNvPr id="390" name="Freeform 28"/>
            <p:cNvSpPr>
              <a:spLocks/>
            </p:cNvSpPr>
            <p:nvPr/>
          </p:nvSpPr>
          <p:spPr bwMode="auto">
            <a:xfrm>
              <a:off x="5108453" y="1245548"/>
              <a:ext cx="500452" cy="498893"/>
            </a:xfrm>
            <a:custGeom>
              <a:avLst/>
              <a:gdLst>
                <a:gd name="T0" fmla="*/ 85 w 221"/>
                <a:gd name="T1" fmla="*/ 181 h 220"/>
                <a:gd name="T2" fmla="*/ 36 w 221"/>
                <a:gd name="T3" fmla="*/ 113 h 220"/>
                <a:gd name="T4" fmla="*/ 108 w 221"/>
                <a:gd name="T5" fmla="*/ 41 h 220"/>
                <a:gd name="T6" fmla="*/ 179 w 221"/>
                <a:gd name="T7" fmla="*/ 111 h 220"/>
                <a:gd name="T8" fmla="*/ 219 w 221"/>
                <a:gd name="T9" fmla="*/ 134 h 220"/>
                <a:gd name="T10" fmla="*/ 221 w 221"/>
                <a:gd name="T11" fmla="*/ 111 h 220"/>
                <a:gd name="T12" fmla="*/ 110 w 221"/>
                <a:gd name="T13" fmla="*/ 0 h 220"/>
                <a:gd name="T14" fmla="*/ 0 w 221"/>
                <a:gd name="T15" fmla="*/ 111 h 220"/>
                <a:gd name="T16" fmla="*/ 93 w 221"/>
                <a:gd name="T17" fmla="*/ 220 h 220"/>
                <a:gd name="T18" fmla="*/ 85 w 221"/>
                <a:gd name="T19" fmla="*/ 187 h 220"/>
                <a:gd name="T20" fmla="*/ 85 w 221"/>
                <a:gd name="T21" fmla="*/ 18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220">
                  <a:moveTo>
                    <a:pt x="85" y="181"/>
                  </a:moveTo>
                  <a:cubicBezTo>
                    <a:pt x="57" y="171"/>
                    <a:pt x="36" y="145"/>
                    <a:pt x="36" y="113"/>
                  </a:cubicBezTo>
                  <a:cubicBezTo>
                    <a:pt x="36" y="73"/>
                    <a:pt x="68" y="41"/>
                    <a:pt x="108" y="41"/>
                  </a:cubicBezTo>
                  <a:cubicBezTo>
                    <a:pt x="147" y="41"/>
                    <a:pt x="178" y="72"/>
                    <a:pt x="179" y="111"/>
                  </a:cubicBezTo>
                  <a:cubicBezTo>
                    <a:pt x="195" y="115"/>
                    <a:pt x="208" y="123"/>
                    <a:pt x="219" y="134"/>
                  </a:cubicBezTo>
                  <a:cubicBezTo>
                    <a:pt x="220" y="126"/>
                    <a:pt x="221" y="119"/>
                    <a:pt x="221" y="111"/>
                  </a:cubicBezTo>
                  <a:cubicBezTo>
                    <a:pt x="221" y="50"/>
                    <a:pt x="171" y="0"/>
                    <a:pt x="110" y="0"/>
                  </a:cubicBezTo>
                  <a:cubicBezTo>
                    <a:pt x="49" y="0"/>
                    <a:pt x="0" y="50"/>
                    <a:pt x="0" y="111"/>
                  </a:cubicBezTo>
                  <a:cubicBezTo>
                    <a:pt x="0" y="166"/>
                    <a:pt x="40" y="212"/>
                    <a:pt x="93" y="220"/>
                  </a:cubicBezTo>
                  <a:cubicBezTo>
                    <a:pt x="88" y="210"/>
                    <a:pt x="85" y="199"/>
                    <a:pt x="85" y="187"/>
                  </a:cubicBezTo>
                  <a:cubicBezTo>
                    <a:pt x="85" y="185"/>
                    <a:pt x="85" y="183"/>
                    <a:pt x="85" y="18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29"/>
            <p:cNvSpPr>
              <a:spLocks noEditPoints="1"/>
            </p:cNvSpPr>
            <p:nvPr/>
          </p:nvSpPr>
          <p:spPr bwMode="auto">
            <a:xfrm>
              <a:off x="5334513" y="1524616"/>
              <a:ext cx="297777" cy="296217"/>
            </a:xfrm>
            <a:custGeom>
              <a:avLst/>
              <a:gdLst>
                <a:gd name="T0" fmla="*/ 113 w 131"/>
                <a:gd name="T1" fmla="*/ 20 h 131"/>
                <a:gd name="T2" fmla="*/ 80 w 131"/>
                <a:gd name="T3" fmla="*/ 1 h 131"/>
                <a:gd name="T4" fmla="*/ 66 w 131"/>
                <a:gd name="T5" fmla="*/ 0 h 131"/>
                <a:gd name="T6" fmla="*/ 0 w 131"/>
                <a:gd name="T7" fmla="*/ 60 h 131"/>
                <a:gd name="T8" fmla="*/ 0 w 131"/>
                <a:gd name="T9" fmla="*/ 65 h 131"/>
                <a:gd name="T10" fmla="*/ 7 w 131"/>
                <a:gd name="T11" fmla="*/ 93 h 131"/>
                <a:gd name="T12" fmla="*/ 66 w 131"/>
                <a:gd name="T13" fmla="*/ 131 h 131"/>
                <a:gd name="T14" fmla="*/ 131 w 131"/>
                <a:gd name="T15" fmla="*/ 65 h 131"/>
                <a:gd name="T16" fmla="*/ 113 w 131"/>
                <a:gd name="T17" fmla="*/ 20 h 131"/>
                <a:gd name="T18" fmla="*/ 64 w 131"/>
                <a:gd name="T19" fmla="*/ 109 h 131"/>
                <a:gd name="T20" fmla="*/ 32 w 131"/>
                <a:gd name="T21" fmla="*/ 94 h 131"/>
                <a:gd name="T22" fmla="*/ 22 w 131"/>
                <a:gd name="T23" fmla="*/ 66 h 131"/>
                <a:gd name="T24" fmla="*/ 22 w 131"/>
                <a:gd name="T25" fmla="*/ 63 h 131"/>
                <a:gd name="T26" fmla="*/ 64 w 131"/>
                <a:gd name="T27" fmla="*/ 24 h 131"/>
                <a:gd name="T28" fmla="*/ 75 w 131"/>
                <a:gd name="T29" fmla="*/ 26 h 131"/>
                <a:gd name="T30" fmla="*/ 102 w 131"/>
                <a:gd name="T31" fmla="*/ 48 h 131"/>
                <a:gd name="T32" fmla="*/ 106 w 131"/>
                <a:gd name="T33" fmla="*/ 66 h 131"/>
                <a:gd name="T34" fmla="*/ 64 w 131"/>
                <a:gd name="T35" fmla="*/ 10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31">
                  <a:moveTo>
                    <a:pt x="113" y="20"/>
                  </a:moveTo>
                  <a:cubicBezTo>
                    <a:pt x="104" y="11"/>
                    <a:pt x="93" y="4"/>
                    <a:pt x="80" y="1"/>
                  </a:cubicBezTo>
                  <a:cubicBezTo>
                    <a:pt x="75" y="0"/>
                    <a:pt x="70" y="0"/>
                    <a:pt x="66" y="0"/>
                  </a:cubicBezTo>
                  <a:cubicBezTo>
                    <a:pt x="31" y="0"/>
                    <a:pt x="3" y="26"/>
                    <a:pt x="0" y="60"/>
                  </a:cubicBezTo>
                  <a:cubicBezTo>
                    <a:pt x="0" y="62"/>
                    <a:pt x="0" y="64"/>
                    <a:pt x="0" y="65"/>
                  </a:cubicBezTo>
                  <a:cubicBezTo>
                    <a:pt x="0" y="75"/>
                    <a:pt x="2" y="85"/>
                    <a:pt x="7" y="93"/>
                  </a:cubicBezTo>
                  <a:cubicBezTo>
                    <a:pt x="17" y="115"/>
                    <a:pt x="40" y="131"/>
                    <a:pt x="66" y="131"/>
                  </a:cubicBezTo>
                  <a:cubicBezTo>
                    <a:pt x="102" y="131"/>
                    <a:pt x="131" y="101"/>
                    <a:pt x="131" y="65"/>
                  </a:cubicBezTo>
                  <a:cubicBezTo>
                    <a:pt x="131" y="48"/>
                    <a:pt x="124" y="32"/>
                    <a:pt x="113" y="20"/>
                  </a:cubicBezTo>
                  <a:close/>
                  <a:moveTo>
                    <a:pt x="64" y="109"/>
                  </a:moveTo>
                  <a:cubicBezTo>
                    <a:pt x="51" y="109"/>
                    <a:pt x="40" y="103"/>
                    <a:pt x="32" y="94"/>
                  </a:cubicBezTo>
                  <a:cubicBezTo>
                    <a:pt x="26" y="87"/>
                    <a:pt x="22" y="77"/>
                    <a:pt x="22" y="66"/>
                  </a:cubicBezTo>
                  <a:cubicBezTo>
                    <a:pt x="22" y="65"/>
                    <a:pt x="22" y="64"/>
                    <a:pt x="22" y="63"/>
                  </a:cubicBezTo>
                  <a:cubicBezTo>
                    <a:pt x="24" y="41"/>
                    <a:pt x="42" y="24"/>
                    <a:pt x="64" y="24"/>
                  </a:cubicBezTo>
                  <a:cubicBezTo>
                    <a:pt x="68" y="24"/>
                    <a:pt x="72" y="25"/>
                    <a:pt x="75" y="26"/>
                  </a:cubicBezTo>
                  <a:cubicBezTo>
                    <a:pt x="87" y="29"/>
                    <a:pt x="97" y="37"/>
                    <a:pt x="102" y="48"/>
                  </a:cubicBezTo>
                  <a:cubicBezTo>
                    <a:pt x="105" y="54"/>
                    <a:pt x="106" y="60"/>
                    <a:pt x="106" y="66"/>
                  </a:cubicBezTo>
                  <a:cubicBezTo>
                    <a:pt x="106" y="90"/>
                    <a:pt x="88" y="109"/>
                    <a:pt x="64" y="10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2455970" y="457364"/>
            <a:ext cx="4229100" cy="4229100"/>
            <a:chOff x="2457450" y="457200"/>
            <a:chExt cx="4229100" cy="4229100"/>
          </a:xfrm>
        </p:grpSpPr>
        <p:sp>
          <p:nvSpPr>
            <p:cNvPr id="393" name="椭圆 392"/>
            <p:cNvSpPr/>
            <p:nvPr/>
          </p:nvSpPr>
          <p:spPr>
            <a:xfrm>
              <a:off x="2457450" y="457200"/>
              <a:ext cx="4229100" cy="4229100"/>
            </a:xfrm>
            <a:prstGeom prst="ellipse">
              <a:avLst/>
            </a:prstGeom>
            <a:noFill/>
            <a:ln w="6350">
              <a:solidFill>
                <a:schemeClr val="tx1">
                  <a:alpha val="57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2768600" y="768350"/>
              <a:ext cx="3606800" cy="3606800"/>
            </a:xfrm>
            <a:prstGeom prst="ellipse">
              <a:avLst/>
            </a:prstGeom>
            <a:noFill/>
            <a:ln w="6350">
              <a:solidFill>
                <a:schemeClr val="tx1">
                  <a:alpha val="4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3384550" y="1384300"/>
              <a:ext cx="2374900" cy="2374900"/>
            </a:xfrm>
            <a:prstGeom prst="ellipse">
              <a:avLst/>
            </a:prstGeom>
            <a:noFill/>
            <a:ln w="6350">
              <a:solidFill>
                <a:schemeClr val="tx1">
                  <a:alpha val="2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2489200" y="17298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2666999" y="1230784"/>
              <a:ext cx="3810002" cy="938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3009899" y="845838"/>
              <a:ext cx="3124200" cy="769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543298" y="583583"/>
              <a:ext cx="2057402" cy="50700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 flipV="1">
              <a:off x="4051298" y="483298"/>
              <a:ext cx="1016002" cy="25037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2489200" y="24029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2692399" y="3037267"/>
              <a:ext cx="3759202" cy="92637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3213100" y="3787883"/>
              <a:ext cx="2717800" cy="66974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6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99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4106821" y="4518660"/>
              <a:ext cx="930358" cy="11463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1000">
                    <a:srgbClr val="D8D8D8">
                      <a:alpha val="4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47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圆角矩形 79"/>
            <p:cNvSpPr/>
            <p:nvPr/>
          </p:nvSpPr>
          <p:spPr>
            <a:xfrm>
              <a:off x="5514501" y="2261202"/>
              <a:ext cx="371950" cy="251764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39" name="组合 538"/>
            <p:cNvGrpSpPr/>
            <p:nvPr/>
          </p:nvGrpSpPr>
          <p:grpSpPr>
            <a:xfrm>
              <a:off x="4138713" y="895351"/>
              <a:ext cx="248844" cy="250178"/>
              <a:chOff x="8310964" y="101601"/>
              <a:chExt cx="369491" cy="371475"/>
            </a:xfrm>
          </p:grpSpPr>
          <p:sp>
            <p:nvSpPr>
              <p:cNvPr id="603" name="圆角矩形 602"/>
              <p:cNvSpPr/>
              <p:nvPr/>
            </p:nvSpPr>
            <p:spPr>
              <a:xfrm>
                <a:off x="8310964" y="101601"/>
                <a:ext cx="369491" cy="368300"/>
              </a:xfrm>
              <a:prstGeom prst="roundRect">
                <a:avLst>
                  <a:gd name="adj" fmla="val 525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4" name="椭圆 603"/>
              <p:cNvSpPr/>
              <p:nvPr/>
            </p:nvSpPr>
            <p:spPr>
              <a:xfrm rot="427386">
                <a:off x="8409852" y="165619"/>
                <a:ext cx="143397" cy="161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5" name="椭圆 112"/>
              <p:cNvSpPr/>
              <p:nvPr/>
            </p:nvSpPr>
            <p:spPr>
              <a:xfrm>
                <a:off x="8360195" y="326657"/>
                <a:ext cx="275386" cy="146419"/>
              </a:xfrm>
              <a:custGeom>
                <a:avLst/>
                <a:gdLst/>
                <a:ahLst/>
                <a:cxnLst/>
                <a:rect l="l" t="t" r="r" b="b"/>
                <a:pathLst>
                  <a:path w="275386" h="146419">
                    <a:moveTo>
                      <a:pt x="204352" y="328"/>
                    </a:moveTo>
                    <a:cubicBezTo>
                      <a:pt x="214388" y="1670"/>
                      <a:pt x="225967" y="7261"/>
                      <a:pt x="239415" y="20391"/>
                    </a:cubicBezTo>
                    <a:cubicBezTo>
                      <a:pt x="262019" y="53367"/>
                      <a:pt x="275062" y="97732"/>
                      <a:pt x="275386" y="146419"/>
                    </a:cubicBezTo>
                    <a:lnTo>
                      <a:pt x="0" y="146419"/>
                    </a:lnTo>
                    <a:cubicBezTo>
                      <a:pt x="343" y="94948"/>
                      <a:pt x="14900" y="48308"/>
                      <a:pt x="38947" y="14251"/>
                    </a:cubicBezTo>
                    <a:cubicBezTo>
                      <a:pt x="72400" y="-1277"/>
                      <a:pt x="79941" y="50235"/>
                      <a:pt x="117055" y="37674"/>
                    </a:cubicBezTo>
                    <a:cubicBezTo>
                      <a:pt x="154758" y="38170"/>
                      <a:pt x="171067" y="-4121"/>
                      <a:pt x="20435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0" name="组合 539"/>
            <p:cNvGrpSpPr/>
            <p:nvPr/>
          </p:nvGrpSpPr>
          <p:grpSpPr>
            <a:xfrm>
              <a:off x="5553120" y="1323078"/>
              <a:ext cx="325166" cy="325542"/>
              <a:chOff x="7502449" y="842952"/>
              <a:chExt cx="437654" cy="438161"/>
            </a:xfrm>
          </p:grpSpPr>
          <p:sp>
            <p:nvSpPr>
              <p:cNvPr id="597" name="椭圆 596"/>
              <p:cNvSpPr/>
              <p:nvPr/>
            </p:nvSpPr>
            <p:spPr>
              <a:xfrm>
                <a:off x="7502449" y="843458"/>
                <a:ext cx="437654" cy="437654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7583506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 flipH="1">
                <a:off x="7733525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0" name="任意多边形 599"/>
              <p:cNvSpPr/>
              <p:nvPr/>
            </p:nvSpPr>
            <p:spPr>
              <a:xfrm>
                <a:off x="7671612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1" name="任意多边形 600"/>
              <p:cNvSpPr/>
              <p:nvPr/>
            </p:nvSpPr>
            <p:spPr>
              <a:xfrm flipH="1">
                <a:off x="7726381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02" name="直接连接符 601"/>
              <p:cNvCxnSpPr/>
              <p:nvPr/>
            </p:nvCxnSpPr>
            <p:spPr>
              <a:xfrm>
                <a:off x="7507577" y="1061243"/>
                <a:ext cx="431511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1" name="组合 540"/>
            <p:cNvGrpSpPr/>
            <p:nvPr/>
          </p:nvGrpSpPr>
          <p:grpSpPr>
            <a:xfrm>
              <a:off x="3251488" y="2343150"/>
              <a:ext cx="424503" cy="422910"/>
              <a:chOff x="8737072" y="194959"/>
              <a:chExt cx="483128" cy="481316"/>
            </a:xfrm>
          </p:grpSpPr>
          <p:sp>
            <p:nvSpPr>
              <p:cNvPr id="595" name="椭圆 594"/>
              <p:cNvSpPr/>
              <p:nvPr/>
            </p:nvSpPr>
            <p:spPr>
              <a:xfrm>
                <a:off x="8737072" y="194959"/>
                <a:ext cx="325966" cy="32596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6" name="直接连接符 595"/>
              <p:cNvCxnSpPr/>
              <p:nvPr/>
            </p:nvCxnSpPr>
            <p:spPr>
              <a:xfrm>
                <a:off x="9018801" y="472242"/>
                <a:ext cx="201399" cy="2040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任意多边形 541"/>
            <p:cNvSpPr/>
            <p:nvPr/>
          </p:nvSpPr>
          <p:spPr>
            <a:xfrm>
              <a:off x="5349747" y="2971801"/>
              <a:ext cx="377126" cy="318504"/>
            </a:xfrm>
            <a:custGeom>
              <a:avLst/>
              <a:gdLst/>
              <a:ahLst/>
              <a:cxnLst/>
              <a:rect l="l" t="t" r="r" b="b"/>
              <a:pathLst>
                <a:path w="459581" h="388143">
                  <a:moveTo>
                    <a:pt x="79908" y="0"/>
                  </a:moveTo>
                  <a:lnTo>
                    <a:pt x="379673" y="0"/>
                  </a:lnTo>
                  <a:cubicBezTo>
                    <a:pt x="423805" y="0"/>
                    <a:pt x="459581" y="35776"/>
                    <a:pt x="459581" y="79908"/>
                  </a:cubicBezTo>
                  <a:lnTo>
                    <a:pt x="459581" y="222510"/>
                  </a:lnTo>
                  <a:cubicBezTo>
                    <a:pt x="459581" y="265215"/>
                    <a:pt x="426081" y="300096"/>
                    <a:pt x="383887" y="301567"/>
                  </a:cubicBezTo>
                  <a:lnTo>
                    <a:pt x="388145" y="388143"/>
                  </a:lnTo>
                  <a:lnTo>
                    <a:pt x="296297" y="302418"/>
                  </a:lnTo>
                  <a:lnTo>
                    <a:pt x="79908" y="302418"/>
                  </a:lnTo>
                  <a:cubicBezTo>
                    <a:pt x="35776" y="302418"/>
                    <a:pt x="0" y="266642"/>
                    <a:pt x="0" y="222510"/>
                  </a:cubicBezTo>
                  <a:lnTo>
                    <a:pt x="0" y="79908"/>
                  </a:lnTo>
                  <a:cubicBezTo>
                    <a:pt x="0" y="35776"/>
                    <a:pt x="35776" y="0"/>
                    <a:pt x="79908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2852756" y="2429866"/>
              <a:ext cx="283440" cy="283768"/>
              <a:chOff x="7502449" y="842952"/>
              <a:chExt cx="437654" cy="438161"/>
            </a:xfrm>
          </p:grpSpPr>
          <p:sp>
            <p:nvSpPr>
              <p:cNvPr id="589" name="椭圆 588"/>
              <p:cNvSpPr/>
              <p:nvPr/>
            </p:nvSpPr>
            <p:spPr>
              <a:xfrm>
                <a:off x="7502449" y="843458"/>
                <a:ext cx="437654" cy="437654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0" name="任意多边形 589"/>
              <p:cNvSpPr/>
              <p:nvPr/>
            </p:nvSpPr>
            <p:spPr>
              <a:xfrm>
                <a:off x="7583506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1" name="任意多边形 590"/>
              <p:cNvSpPr/>
              <p:nvPr/>
            </p:nvSpPr>
            <p:spPr>
              <a:xfrm flipH="1">
                <a:off x="7733525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2" name="任意多边形 591"/>
              <p:cNvSpPr/>
              <p:nvPr/>
            </p:nvSpPr>
            <p:spPr>
              <a:xfrm>
                <a:off x="7671612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3" name="任意多边形 592"/>
              <p:cNvSpPr/>
              <p:nvPr/>
            </p:nvSpPr>
            <p:spPr>
              <a:xfrm flipH="1">
                <a:off x="7726381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94" name="直接连接符 593"/>
              <p:cNvCxnSpPr/>
              <p:nvPr/>
            </p:nvCxnSpPr>
            <p:spPr>
              <a:xfrm>
                <a:off x="7507577" y="1061243"/>
                <a:ext cx="431511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4" name="圆角矩形 79"/>
            <p:cNvSpPr/>
            <p:nvPr/>
          </p:nvSpPr>
          <p:spPr>
            <a:xfrm>
              <a:off x="5042366" y="1175657"/>
              <a:ext cx="324281" cy="219498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圆角矩形 79"/>
            <p:cNvSpPr/>
            <p:nvPr/>
          </p:nvSpPr>
          <p:spPr>
            <a:xfrm>
              <a:off x="3677483" y="3732192"/>
              <a:ext cx="429519" cy="290731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6" name="圆角矩形 79"/>
            <p:cNvSpPr/>
            <p:nvPr/>
          </p:nvSpPr>
          <p:spPr>
            <a:xfrm>
              <a:off x="5840653" y="2896148"/>
              <a:ext cx="269862" cy="182663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47" name="组合 546"/>
            <p:cNvGrpSpPr/>
            <p:nvPr/>
          </p:nvGrpSpPr>
          <p:grpSpPr>
            <a:xfrm>
              <a:off x="5604653" y="1940379"/>
              <a:ext cx="248844" cy="250178"/>
              <a:chOff x="8310959" y="101601"/>
              <a:chExt cx="369491" cy="371475"/>
            </a:xfrm>
          </p:grpSpPr>
          <p:sp>
            <p:nvSpPr>
              <p:cNvPr id="586" name="圆角矩形 585"/>
              <p:cNvSpPr/>
              <p:nvPr/>
            </p:nvSpPr>
            <p:spPr>
              <a:xfrm>
                <a:off x="8310959" y="101601"/>
                <a:ext cx="369491" cy="368300"/>
              </a:xfrm>
              <a:prstGeom prst="roundRect">
                <a:avLst>
                  <a:gd name="adj" fmla="val 525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7" name="椭圆 586"/>
              <p:cNvSpPr/>
              <p:nvPr/>
            </p:nvSpPr>
            <p:spPr>
              <a:xfrm rot="427386">
                <a:off x="8409852" y="165619"/>
                <a:ext cx="143397" cy="1617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8" name="椭圆 112"/>
              <p:cNvSpPr/>
              <p:nvPr/>
            </p:nvSpPr>
            <p:spPr>
              <a:xfrm>
                <a:off x="8360195" y="326657"/>
                <a:ext cx="275386" cy="146419"/>
              </a:xfrm>
              <a:custGeom>
                <a:avLst/>
                <a:gdLst/>
                <a:ahLst/>
                <a:cxnLst/>
                <a:rect l="l" t="t" r="r" b="b"/>
                <a:pathLst>
                  <a:path w="275386" h="146419">
                    <a:moveTo>
                      <a:pt x="204352" y="328"/>
                    </a:moveTo>
                    <a:cubicBezTo>
                      <a:pt x="214388" y="1670"/>
                      <a:pt x="225967" y="7261"/>
                      <a:pt x="239415" y="20391"/>
                    </a:cubicBezTo>
                    <a:cubicBezTo>
                      <a:pt x="262019" y="53367"/>
                      <a:pt x="275062" y="97732"/>
                      <a:pt x="275386" y="146419"/>
                    </a:cubicBezTo>
                    <a:lnTo>
                      <a:pt x="0" y="146419"/>
                    </a:lnTo>
                    <a:cubicBezTo>
                      <a:pt x="343" y="94948"/>
                      <a:pt x="14900" y="48308"/>
                      <a:pt x="38947" y="14251"/>
                    </a:cubicBezTo>
                    <a:cubicBezTo>
                      <a:pt x="72400" y="-1277"/>
                      <a:pt x="79941" y="50235"/>
                      <a:pt x="117055" y="37674"/>
                    </a:cubicBezTo>
                    <a:cubicBezTo>
                      <a:pt x="154758" y="38170"/>
                      <a:pt x="171067" y="-4121"/>
                      <a:pt x="204352" y="32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8" name="组合 547"/>
            <p:cNvGrpSpPr/>
            <p:nvPr/>
          </p:nvGrpSpPr>
          <p:grpSpPr>
            <a:xfrm>
              <a:off x="5331749" y="3326130"/>
              <a:ext cx="329912" cy="328674"/>
              <a:chOff x="8737072" y="194959"/>
              <a:chExt cx="483128" cy="481316"/>
            </a:xfrm>
          </p:grpSpPr>
          <p:sp>
            <p:nvSpPr>
              <p:cNvPr id="584" name="椭圆 583"/>
              <p:cNvSpPr/>
              <p:nvPr/>
            </p:nvSpPr>
            <p:spPr>
              <a:xfrm>
                <a:off x="8737072" y="194959"/>
                <a:ext cx="325966" cy="325966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85" name="直接连接符 584"/>
              <p:cNvCxnSpPr/>
              <p:nvPr/>
            </p:nvCxnSpPr>
            <p:spPr>
              <a:xfrm>
                <a:off x="9018801" y="472242"/>
                <a:ext cx="201399" cy="20403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9" name="圆角矩形 79"/>
            <p:cNvSpPr/>
            <p:nvPr/>
          </p:nvSpPr>
          <p:spPr>
            <a:xfrm>
              <a:off x="4053587" y="1633181"/>
              <a:ext cx="269862" cy="182663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0" name="Freeform 13"/>
            <p:cNvSpPr>
              <a:spLocks noEditPoints="1"/>
            </p:cNvSpPr>
            <p:nvPr/>
          </p:nvSpPr>
          <p:spPr bwMode="auto">
            <a:xfrm>
              <a:off x="4845840" y="1543525"/>
              <a:ext cx="322509" cy="330997"/>
            </a:xfrm>
            <a:custGeom>
              <a:avLst/>
              <a:gdLst>
                <a:gd name="T0" fmla="*/ 173 w 236"/>
                <a:gd name="T1" fmla="*/ 230 h 242"/>
                <a:gd name="T2" fmla="*/ 109 w 236"/>
                <a:gd name="T3" fmla="*/ 242 h 242"/>
                <a:gd name="T4" fmla="*/ 0 w 236"/>
                <a:gd name="T5" fmla="*/ 133 h 242"/>
                <a:gd name="T6" fmla="*/ 131 w 236"/>
                <a:gd name="T7" fmla="*/ 0 h 242"/>
                <a:gd name="T8" fmla="*/ 236 w 236"/>
                <a:gd name="T9" fmla="*/ 101 h 242"/>
                <a:gd name="T10" fmla="*/ 170 w 236"/>
                <a:gd name="T11" fmla="*/ 184 h 242"/>
                <a:gd name="T12" fmla="*/ 140 w 236"/>
                <a:gd name="T13" fmla="*/ 157 h 242"/>
                <a:gd name="T14" fmla="*/ 139 w 236"/>
                <a:gd name="T15" fmla="*/ 157 h 242"/>
                <a:gd name="T16" fmla="*/ 94 w 236"/>
                <a:gd name="T17" fmla="*/ 184 h 242"/>
                <a:gd name="T18" fmla="*/ 55 w 236"/>
                <a:gd name="T19" fmla="*/ 138 h 242"/>
                <a:gd name="T20" fmla="*/ 137 w 236"/>
                <a:gd name="T21" fmla="*/ 57 h 242"/>
                <a:gd name="T22" fmla="*/ 178 w 236"/>
                <a:gd name="T23" fmla="*/ 66 h 242"/>
                <a:gd name="T24" fmla="*/ 168 w 236"/>
                <a:gd name="T25" fmla="*/ 130 h 242"/>
                <a:gd name="T26" fmla="*/ 176 w 236"/>
                <a:gd name="T27" fmla="*/ 161 h 242"/>
                <a:gd name="T28" fmla="*/ 210 w 236"/>
                <a:gd name="T29" fmla="*/ 102 h 242"/>
                <a:gd name="T30" fmla="*/ 127 w 236"/>
                <a:gd name="T31" fmla="*/ 21 h 242"/>
                <a:gd name="T32" fmla="*/ 27 w 236"/>
                <a:gd name="T33" fmla="*/ 130 h 242"/>
                <a:gd name="T34" fmla="*/ 116 w 236"/>
                <a:gd name="T35" fmla="*/ 221 h 242"/>
                <a:gd name="T36" fmla="*/ 167 w 236"/>
                <a:gd name="T37" fmla="*/ 210 h 242"/>
                <a:gd name="T38" fmla="*/ 173 w 236"/>
                <a:gd name="T39" fmla="*/ 230 h 242"/>
                <a:gd name="T40" fmla="*/ 142 w 236"/>
                <a:gd name="T41" fmla="*/ 86 h 242"/>
                <a:gd name="T42" fmla="*/ 131 w 236"/>
                <a:gd name="T43" fmla="*/ 85 h 242"/>
                <a:gd name="T44" fmla="*/ 90 w 236"/>
                <a:gd name="T45" fmla="*/ 134 h 242"/>
                <a:gd name="T46" fmla="*/ 108 w 236"/>
                <a:gd name="T47" fmla="*/ 156 h 242"/>
                <a:gd name="T48" fmla="*/ 137 w 236"/>
                <a:gd name="T49" fmla="*/ 119 h 242"/>
                <a:gd name="T50" fmla="*/ 142 w 236"/>
                <a:gd name="T51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242">
                  <a:moveTo>
                    <a:pt x="173" y="230"/>
                  </a:moveTo>
                  <a:cubicBezTo>
                    <a:pt x="152" y="239"/>
                    <a:pt x="134" y="242"/>
                    <a:pt x="109" y="242"/>
                  </a:cubicBezTo>
                  <a:cubicBezTo>
                    <a:pt x="51" y="242"/>
                    <a:pt x="0" y="201"/>
                    <a:pt x="0" y="133"/>
                  </a:cubicBezTo>
                  <a:cubicBezTo>
                    <a:pt x="0" y="62"/>
                    <a:pt x="52" y="0"/>
                    <a:pt x="131" y="0"/>
                  </a:cubicBezTo>
                  <a:cubicBezTo>
                    <a:pt x="192" y="0"/>
                    <a:pt x="236" y="42"/>
                    <a:pt x="236" y="101"/>
                  </a:cubicBezTo>
                  <a:cubicBezTo>
                    <a:pt x="236" y="152"/>
                    <a:pt x="207" y="184"/>
                    <a:pt x="170" y="184"/>
                  </a:cubicBezTo>
                  <a:cubicBezTo>
                    <a:pt x="154" y="184"/>
                    <a:pt x="142" y="175"/>
                    <a:pt x="140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28" y="174"/>
                    <a:pt x="113" y="184"/>
                    <a:pt x="94" y="184"/>
                  </a:cubicBezTo>
                  <a:cubicBezTo>
                    <a:pt x="72" y="184"/>
                    <a:pt x="55" y="167"/>
                    <a:pt x="55" y="138"/>
                  </a:cubicBezTo>
                  <a:cubicBezTo>
                    <a:pt x="55" y="95"/>
                    <a:pt x="87" y="57"/>
                    <a:pt x="137" y="57"/>
                  </a:cubicBezTo>
                  <a:cubicBezTo>
                    <a:pt x="152" y="57"/>
                    <a:pt x="169" y="61"/>
                    <a:pt x="178" y="66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4" y="151"/>
                    <a:pt x="167" y="160"/>
                    <a:pt x="176" y="161"/>
                  </a:cubicBezTo>
                  <a:cubicBezTo>
                    <a:pt x="191" y="161"/>
                    <a:pt x="210" y="142"/>
                    <a:pt x="210" y="102"/>
                  </a:cubicBezTo>
                  <a:cubicBezTo>
                    <a:pt x="210" y="56"/>
                    <a:pt x="181" y="21"/>
                    <a:pt x="127" y="21"/>
                  </a:cubicBezTo>
                  <a:cubicBezTo>
                    <a:pt x="74" y="21"/>
                    <a:pt x="27" y="63"/>
                    <a:pt x="27" y="130"/>
                  </a:cubicBezTo>
                  <a:cubicBezTo>
                    <a:pt x="27" y="188"/>
                    <a:pt x="64" y="221"/>
                    <a:pt x="116" y="221"/>
                  </a:cubicBezTo>
                  <a:cubicBezTo>
                    <a:pt x="134" y="221"/>
                    <a:pt x="153" y="217"/>
                    <a:pt x="167" y="210"/>
                  </a:cubicBezTo>
                  <a:lnTo>
                    <a:pt x="173" y="230"/>
                  </a:lnTo>
                  <a:close/>
                  <a:moveTo>
                    <a:pt x="142" y="86"/>
                  </a:moveTo>
                  <a:cubicBezTo>
                    <a:pt x="139" y="85"/>
                    <a:pt x="135" y="85"/>
                    <a:pt x="131" y="85"/>
                  </a:cubicBezTo>
                  <a:cubicBezTo>
                    <a:pt x="108" y="85"/>
                    <a:pt x="90" y="107"/>
                    <a:pt x="90" y="134"/>
                  </a:cubicBezTo>
                  <a:cubicBezTo>
                    <a:pt x="90" y="147"/>
                    <a:pt x="96" y="156"/>
                    <a:pt x="108" y="156"/>
                  </a:cubicBezTo>
                  <a:cubicBezTo>
                    <a:pt x="120" y="156"/>
                    <a:pt x="134" y="139"/>
                    <a:pt x="137" y="119"/>
                  </a:cubicBezTo>
                  <a:lnTo>
                    <a:pt x="142" y="86"/>
                  </a:lnTo>
                  <a:close/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1" name="组合 550"/>
            <p:cNvGrpSpPr/>
            <p:nvPr/>
          </p:nvGrpSpPr>
          <p:grpSpPr>
            <a:xfrm>
              <a:off x="3394983" y="1485849"/>
              <a:ext cx="437852" cy="423788"/>
              <a:chOff x="2241550" y="904875"/>
              <a:chExt cx="741363" cy="717550"/>
            </a:xfrm>
            <a:noFill/>
          </p:grpSpPr>
          <p:sp>
            <p:nvSpPr>
              <p:cNvPr id="581" name="Freeform 14"/>
              <p:cNvSpPr>
                <a:spLocks/>
              </p:cNvSpPr>
              <p:nvPr/>
            </p:nvSpPr>
            <p:spPr bwMode="auto">
              <a:xfrm>
                <a:off x="2241550" y="904875"/>
                <a:ext cx="741363" cy="427038"/>
              </a:xfrm>
              <a:custGeom>
                <a:avLst/>
                <a:gdLst>
                  <a:gd name="T0" fmla="*/ 0 w 322"/>
                  <a:gd name="T1" fmla="*/ 149 h 186"/>
                  <a:gd name="T2" fmla="*/ 34 w 322"/>
                  <a:gd name="T3" fmla="*/ 186 h 186"/>
                  <a:gd name="T4" fmla="*/ 288 w 322"/>
                  <a:gd name="T5" fmla="*/ 186 h 186"/>
                  <a:gd name="T6" fmla="*/ 322 w 322"/>
                  <a:gd name="T7" fmla="*/ 151 h 186"/>
                  <a:gd name="T8" fmla="*/ 0 w 322"/>
                  <a:gd name="T9" fmla="*/ 14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86">
                    <a:moveTo>
                      <a:pt x="0" y="149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4" y="186"/>
                      <a:pt x="151" y="68"/>
                      <a:pt x="288" y="186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2" y="151"/>
                      <a:pt x="169" y="0"/>
                      <a:pt x="0" y="149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Freeform 15"/>
              <p:cNvSpPr>
                <a:spLocks/>
              </p:cNvSpPr>
              <p:nvPr/>
            </p:nvSpPr>
            <p:spPr bwMode="auto">
              <a:xfrm>
                <a:off x="2382838" y="1169988"/>
                <a:ext cx="466725" cy="290513"/>
              </a:xfrm>
              <a:custGeom>
                <a:avLst/>
                <a:gdLst>
                  <a:gd name="T0" fmla="*/ 0 w 203"/>
                  <a:gd name="T1" fmla="*/ 95 h 127"/>
                  <a:gd name="T2" fmla="*/ 30 w 203"/>
                  <a:gd name="T3" fmla="*/ 127 h 127"/>
                  <a:gd name="T4" fmla="*/ 171 w 203"/>
                  <a:gd name="T5" fmla="*/ 127 h 127"/>
                  <a:gd name="T6" fmla="*/ 203 w 203"/>
                  <a:gd name="T7" fmla="*/ 95 h 127"/>
                  <a:gd name="T8" fmla="*/ 0 w 203"/>
                  <a:gd name="T9" fmla="*/ 9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27">
                    <a:moveTo>
                      <a:pt x="0" y="95"/>
                    </a:move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7"/>
                      <a:pt x="94" y="59"/>
                      <a:pt x="171" y="127"/>
                    </a:cubicBezTo>
                    <a:cubicBezTo>
                      <a:pt x="203" y="95"/>
                      <a:pt x="203" y="95"/>
                      <a:pt x="203" y="95"/>
                    </a:cubicBezTo>
                    <a:cubicBezTo>
                      <a:pt x="203" y="95"/>
                      <a:pt x="106" y="0"/>
                      <a:pt x="0" y="95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Oval 16"/>
              <p:cNvSpPr>
                <a:spLocks noChangeArrowheads="1"/>
              </p:cNvSpPr>
              <p:nvPr/>
            </p:nvSpPr>
            <p:spPr bwMode="auto">
              <a:xfrm>
                <a:off x="2544763" y="1473200"/>
                <a:ext cx="150813" cy="149225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52" name="Freeform 51"/>
            <p:cNvSpPr>
              <a:spLocks noEditPoints="1"/>
            </p:cNvSpPr>
            <p:nvPr/>
          </p:nvSpPr>
          <p:spPr bwMode="auto">
            <a:xfrm>
              <a:off x="3671176" y="1143000"/>
              <a:ext cx="305619" cy="362154"/>
            </a:xfrm>
            <a:custGeom>
              <a:avLst/>
              <a:gdLst>
                <a:gd name="T0" fmla="*/ 207 w 222"/>
                <a:gd name="T1" fmla="*/ 0 h 263"/>
                <a:gd name="T2" fmla="*/ 15 w 222"/>
                <a:gd name="T3" fmla="*/ 0 h 263"/>
                <a:gd name="T4" fmla="*/ 0 w 222"/>
                <a:gd name="T5" fmla="*/ 15 h 263"/>
                <a:gd name="T6" fmla="*/ 0 w 222"/>
                <a:gd name="T7" fmla="*/ 207 h 263"/>
                <a:gd name="T8" fmla="*/ 15 w 222"/>
                <a:gd name="T9" fmla="*/ 222 h 263"/>
                <a:gd name="T10" fmla="*/ 164 w 222"/>
                <a:gd name="T11" fmla="*/ 222 h 263"/>
                <a:gd name="T12" fmla="*/ 197 w 222"/>
                <a:gd name="T13" fmla="*/ 263 h 263"/>
                <a:gd name="T14" fmla="*/ 197 w 222"/>
                <a:gd name="T15" fmla="*/ 222 h 263"/>
                <a:gd name="T16" fmla="*/ 207 w 222"/>
                <a:gd name="T17" fmla="*/ 222 h 263"/>
                <a:gd name="T18" fmla="*/ 222 w 222"/>
                <a:gd name="T19" fmla="*/ 207 h 263"/>
                <a:gd name="T20" fmla="*/ 222 w 222"/>
                <a:gd name="T21" fmla="*/ 15 h 263"/>
                <a:gd name="T22" fmla="*/ 207 w 222"/>
                <a:gd name="T23" fmla="*/ 0 h 263"/>
                <a:gd name="T24" fmla="*/ 204 w 222"/>
                <a:gd name="T25" fmla="*/ 199 h 263"/>
                <a:gd name="T26" fmla="*/ 14 w 222"/>
                <a:gd name="T27" fmla="*/ 199 h 263"/>
                <a:gd name="T28" fmla="*/ 14 w 222"/>
                <a:gd name="T29" fmla="*/ 21 h 263"/>
                <a:gd name="T30" fmla="*/ 204 w 222"/>
                <a:gd name="T31" fmla="*/ 21 h 263"/>
                <a:gd name="T32" fmla="*/ 204 w 222"/>
                <a:gd name="T33" fmla="*/ 19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263">
                  <a:moveTo>
                    <a:pt x="20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7" y="222"/>
                    <a:pt x="15" y="222"/>
                  </a:cubicBezTo>
                  <a:cubicBezTo>
                    <a:pt x="164" y="222"/>
                    <a:pt x="164" y="222"/>
                    <a:pt x="164" y="222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22"/>
                    <a:pt x="197" y="222"/>
                    <a:pt x="197" y="222"/>
                  </a:cubicBezTo>
                  <a:cubicBezTo>
                    <a:pt x="207" y="222"/>
                    <a:pt x="207" y="222"/>
                    <a:pt x="207" y="222"/>
                  </a:cubicBezTo>
                  <a:cubicBezTo>
                    <a:pt x="215" y="222"/>
                    <a:pt x="222" y="215"/>
                    <a:pt x="222" y="207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7"/>
                    <a:pt x="215" y="0"/>
                    <a:pt x="207" y="0"/>
                  </a:cubicBezTo>
                  <a:close/>
                  <a:moveTo>
                    <a:pt x="204" y="199"/>
                  </a:moveTo>
                  <a:cubicBezTo>
                    <a:pt x="14" y="199"/>
                    <a:pt x="14" y="199"/>
                    <a:pt x="14" y="19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204" y="21"/>
                    <a:pt x="204" y="21"/>
                    <a:pt x="204" y="21"/>
                  </a:cubicBezTo>
                  <a:lnTo>
                    <a:pt x="204" y="199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Freeform 62"/>
            <p:cNvSpPr>
              <a:spLocks noEditPoints="1"/>
            </p:cNvSpPr>
            <p:nvPr/>
          </p:nvSpPr>
          <p:spPr bwMode="auto">
            <a:xfrm>
              <a:off x="4665994" y="932897"/>
              <a:ext cx="292100" cy="277787"/>
            </a:xfrm>
            <a:custGeom>
              <a:avLst/>
              <a:gdLst>
                <a:gd name="T0" fmla="*/ 551 w 551"/>
                <a:gd name="T1" fmla="*/ 200 h 524"/>
                <a:gd name="T2" fmla="*/ 361 w 551"/>
                <a:gd name="T3" fmla="*/ 173 h 524"/>
                <a:gd name="T4" fmla="*/ 276 w 551"/>
                <a:gd name="T5" fmla="*/ 0 h 524"/>
                <a:gd name="T6" fmla="*/ 192 w 551"/>
                <a:gd name="T7" fmla="*/ 173 h 524"/>
                <a:gd name="T8" fmla="*/ 0 w 551"/>
                <a:gd name="T9" fmla="*/ 200 h 524"/>
                <a:gd name="T10" fmla="*/ 138 w 551"/>
                <a:gd name="T11" fmla="*/ 335 h 524"/>
                <a:gd name="T12" fmla="*/ 106 w 551"/>
                <a:gd name="T13" fmla="*/ 524 h 524"/>
                <a:gd name="T14" fmla="*/ 276 w 551"/>
                <a:gd name="T15" fmla="*/ 435 h 524"/>
                <a:gd name="T16" fmla="*/ 445 w 551"/>
                <a:gd name="T17" fmla="*/ 524 h 524"/>
                <a:gd name="T18" fmla="*/ 413 w 551"/>
                <a:gd name="T19" fmla="*/ 335 h 524"/>
                <a:gd name="T20" fmla="*/ 551 w 551"/>
                <a:gd name="T21" fmla="*/ 200 h 524"/>
                <a:gd name="T22" fmla="*/ 277 w 551"/>
                <a:gd name="T23" fmla="*/ 397 h 524"/>
                <a:gd name="T24" fmla="*/ 150 w 551"/>
                <a:gd name="T25" fmla="*/ 464 h 524"/>
                <a:gd name="T26" fmla="*/ 175 w 551"/>
                <a:gd name="T27" fmla="*/ 323 h 524"/>
                <a:gd name="T28" fmla="*/ 72 w 551"/>
                <a:gd name="T29" fmla="*/ 222 h 524"/>
                <a:gd name="T30" fmla="*/ 214 w 551"/>
                <a:gd name="T31" fmla="*/ 202 h 524"/>
                <a:gd name="T32" fmla="*/ 277 w 551"/>
                <a:gd name="T33" fmla="*/ 73 h 524"/>
                <a:gd name="T34" fmla="*/ 341 w 551"/>
                <a:gd name="T35" fmla="*/ 202 h 524"/>
                <a:gd name="T36" fmla="*/ 482 w 551"/>
                <a:gd name="T37" fmla="*/ 222 h 524"/>
                <a:gd name="T38" fmla="*/ 380 w 551"/>
                <a:gd name="T39" fmla="*/ 323 h 524"/>
                <a:gd name="T40" fmla="*/ 405 w 551"/>
                <a:gd name="T41" fmla="*/ 464 h 524"/>
                <a:gd name="T42" fmla="*/ 277 w 551"/>
                <a:gd name="T43" fmla="*/ 39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1" h="524">
                  <a:moveTo>
                    <a:pt x="551" y="200"/>
                  </a:moveTo>
                  <a:lnTo>
                    <a:pt x="361" y="173"/>
                  </a:lnTo>
                  <a:lnTo>
                    <a:pt x="276" y="0"/>
                  </a:lnTo>
                  <a:lnTo>
                    <a:pt x="192" y="173"/>
                  </a:lnTo>
                  <a:lnTo>
                    <a:pt x="0" y="200"/>
                  </a:lnTo>
                  <a:lnTo>
                    <a:pt x="138" y="335"/>
                  </a:lnTo>
                  <a:lnTo>
                    <a:pt x="106" y="524"/>
                  </a:lnTo>
                  <a:lnTo>
                    <a:pt x="276" y="435"/>
                  </a:lnTo>
                  <a:lnTo>
                    <a:pt x="445" y="524"/>
                  </a:lnTo>
                  <a:lnTo>
                    <a:pt x="413" y="335"/>
                  </a:lnTo>
                  <a:lnTo>
                    <a:pt x="551" y="200"/>
                  </a:lnTo>
                  <a:close/>
                  <a:moveTo>
                    <a:pt x="277" y="397"/>
                  </a:moveTo>
                  <a:lnTo>
                    <a:pt x="150" y="464"/>
                  </a:lnTo>
                  <a:lnTo>
                    <a:pt x="175" y="323"/>
                  </a:lnTo>
                  <a:lnTo>
                    <a:pt x="72" y="222"/>
                  </a:lnTo>
                  <a:lnTo>
                    <a:pt x="214" y="202"/>
                  </a:lnTo>
                  <a:lnTo>
                    <a:pt x="277" y="73"/>
                  </a:lnTo>
                  <a:lnTo>
                    <a:pt x="341" y="202"/>
                  </a:lnTo>
                  <a:lnTo>
                    <a:pt x="482" y="222"/>
                  </a:lnTo>
                  <a:lnTo>
                    <a:pt x="380" y="323"/>
                  </a:lnTo>
                  <a:lnTo>
                    <a:pt x="405" y="464"/>
                  </a:lnTo>
                  <a:lnTo>
                    <a:pt x="277" y="39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54" name="组合 553"/>
            <p:cNvGrpSpPr/>
            <p:nvPr/>
          </p:nvGrpSpPr>
          <p:grpSpPr>
            <a:xfrm>
              <a:off x="3251488" y="2866310"/>
              <a:ext cx="317196" cy="341913"/>
              <a:chOff x="4935538" y="3908425"/>
              <a:chExt cx="488950" cy="527050"/>
            </a:xfrm>
          </p:grpSpPr>
          <p:sp>
            <p:nvSpPr>
              <p:cNvPr id="578" name="Freeform 85"/>
              <p:cNvSpPr>
                <a:spLocks/>
              </p:cNvSpPr>
              <p:nvPr/>
            </p:nvSpPr>
            <p:spPr bwMode="auto">
              <a:xfrm>
                <a:off x="5292725" y="3908425"/>
                <a:ext cx="131763" cy="527050"/>
              </a:xfrm>
              <a:custGeom>
                <a:avLst/>
                <a:gdLst>
                  <a:gd name="T0" fmla="*/ 0 w 48"/>
                  <a:gd name="T1" fmla="*/ 181 h 192"/>
                  <a:gd name="T2" fmla="*/ 12 w 48"/>
                  <a:gd name="T3" fmla="*/ 192 h 192"/>
                  <a:gd name="T4" fmla="*/ 37 w 48"/>
                  <a:gd name="T5" fmla="*/ 192 h 192"/>
                  <a:gd name="T6" fmla="*/ 48 w 48"/>
                  <a:gd name="T7" fmla="*/ 181 h 192"/>
                  <a:gd name="T8" fmla="*/ 48 w 48"/>
                  <a:gd name="T9" fmla="*/ 11 h 192"/>
                  <a:gd name="T10" fmla="*/ 37 w 48"/>
                  <a:gd name="T11" fmla="*/ 0 h 192"/>
                  <a:gd name="T12" fmla="*/ 12 w 48"/>
                  <a:gd name="T13" fmla="*/ 0 h 192"/>
                  <a:gd name="T14" fmla="*/ 0 w 48"/>
                  <a:gd name="T15" fmla="*/ 11 h 192"/>
                  <a:gd name="T16" fmla="*/ 0 w 48"/>
                  <a:gd name="T17" fmla="*/ 18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92">
                    <a:moveTo>
                      <a:pt x="0" y="181"/>
                    </a:moveTo>
                    <a:cubicBezTo>
                      <a:pt x="0" y="187"/>
                      <a:pt x="5" y="192"/>
                      <a:pt x="12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43" y="192"/>
                      <a:pt x="48" y="187"/>
                      <a:pt x="48" y="18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5"/>
                      <a:pt x="43" y="0"/>
                      <a:pt x="3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lnTo>
                      <a:pt x="0" y="181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Freeform 86"/>
              <p:cNvSpPr>
                <a:spLocks/>
              </p:cNvSpPr>
              <p:nvPr/>
            </p:nvSpPr>
            <p:spPr bwMode="auto">
              <a:xfrm>
                <a:off x="5116513" y="4116387"/>
                <a:ext cx="131763" cy="319087"/>
              </a:xfrm>
              <a:custGeom>
                <a:avLst/>
                <a:gdLst>
                  <a:gd name="T0" fmla="*/ 0 w 48"/>
                  <a:gd name="T1" fmla="*/ 110 h 116"/>
                  <a:gd name="T2" fmla="*/ 11 w 48"/>
                  <a:gd name="T3" fmla="*/ 116 h 116"/>
                  <a:gd name="T4" fmla="*/ 36 w 48"/>
                  <a:gd name="T5" fmla="*/ 116 h 116"/>
                  <a:gd name="T6" fmla="*/ 48 w 48"/>
                  <a:gd name="T7" fmla="*/ 110 h 116"/>
                  <a:gd name="T8" fmla="*/ 48 w 48"/>
                  <a:gd name="T9" fmla="*/ 7 h 116"/>
                  <a:gd name="T10" fmla="*/ 36 w 48"/>
                  <a:gd name="T11" fmla="*/ 0 h 116"/>
                  <a:gd name="T12" fmla="*/ 11 w 48"/>
                  <a:gd name="T13" fmla="*/ 0 h 116"/>
                  <a:gd name="T14" fmla="*/ 0 w 48"/>
                  <a:gd name="T15" fmla="*/ 7 h 116"/>
                  <a:gd name="T16" fmla="*/ 0 w 48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16">
                    <a:moveTo>
                      <a:pt x="0" y="110"/>
                    </a:moveTo>
                    <a:cubicBezTo>
                      <a:pt x="0" y="113"/>
                      <a:pt x="5" y="116"/>
                      <a:pt x="11" y="116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43" y="116"/>
                      <a:pt x="48" y="113"/>
                      <a:pt x="48" y="110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3" y="0"/>
                      <a:pt x="3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3"/>
                      <a:pt x="0" y="7"/>
                    </a:cubicBezTo>
                    <a:lnTo>
                      <a:pt x="0" y="11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Freeform 87"/>
              <p:cNvSpPr>
                <a:spLocks/>
              </p:cNvSpPr>
              <p:nvPr/>
            </p:nvSpPr>
            <p:spPr bwMode="auto">
              <a:xfrm>
                <a:off x="4935538" y="4210050"/>
                <a:ext cx="128588" cy="222250"/>
              </a:xfrm>
              <a:custGeom>
                <a:avLst/>
                <a:gdLst>
                  <a:gd name="T0" fmla="*/ 0 w 47"/>
                  <a:gd name="T1" fmla="*/ 76 h 81"/>
                  <a:gd name="T2" fmla="*/ 11 w 47"/>
                  <a:gd name="T3" fmla="*/ 81 h 81"/>
                  <a:gd name="T4" fmla="*/ 36 w 47"/>
                  <a:gd name="T5" fmla="*/ 81 h 81"/>
                  <a:gd name="T6" fmla="*/ 47 w 47"/>
                  <a:gd name="T7" fmla="*/ 76 h 81"/>
                  <a:gd name="T8" fmla="*/ 47 w 47"/>
                  <a:gd name="T9" fmla="*/ 5 h 81"/>
                  <a:gd name="T10" fmla="*/ 36 w 47"/>
                  <a:gd name="T11" fmla="*/ 0 h 81"/>
                  <a:gd name="T12" fmla="*/ 11 w 47"/>
                  <a:gd name="T13" fmla="*/ 0 h 81"/>
                  <a:gd name="T14" fmla="*/ 0 w 47"/>
                  <a:gd name="T15" fmla="*/ 5 h 81"/>
                  <a:gd name="T16" fmla="*/ 0 w 4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81">
                    <a:moveTo>
                      <a:pt x="0" y="76"/>
                    </a:moveTo>
                    <a:cubicBezTo>
                      <a:pt x="0" y="79"/>
                      <a:pt x="5" y="81"/>
                      <a:pt x="11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42" y="81"/>
                      <a:pt x="47" y="79"/>
                      <a:pt x="47" y="7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2"/>
                      <a:pt x="42" y="0"/>
                      <a:pt x="3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2"/>
                      <a:pt x="0" y="5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5" name="组合 554"/>
            <p:cNvGrpSpPr/>
            <p:nvPr/>
          </p:nvGrpSpPr>
          <p:grpSpPr>
            <a:xfrm>
              <a:off x="4946880" y="3857833"/>
              <a:ext cx="180597" cy="277795"/>
              <a:chOff x="5134956" y="2310372"/>
              <a:chExt cx="469271" cy="721835"/>
            </a:xfrm>
          </p:grpSpPr>
          <p:sp>
            <p:nvSpPr>
              <p:cNvPr id="575" name="Freeform 33"/>
              <p:cNvSpPr>
                <a:spLocks/>
              </p:cNvSpPr>
              <p:nvPr/>
            </p:nvSpPr>
            <p:spPr bwMode="auto">
              <a:xfrm>
                <a:off x="5267475" y="2310372"/>
                <a:ext cx="121605" cy="721835"/>
              </a:xfrm>
              <a:custGeom>
                <a:avLst/>
                <a:gdLst>
                  <a:gd name="T0" fmla="*/ 40 w 54"/>
                  <a:gd name="T1" fmla="*/ 7 h 318"/>
                  <a:gd name="T2" fmla="*/ 44 w 54"/>
                  <a:gd name="T3" fmla="*/ 98 h 318"/>
                  <a:gd name="T4" fmla="*/ 39 w 54"/>
                  <a:gd name="T5" fmla="*/ 96 h 318"/>
                  <a:gd name="T6" fmla="*/ 30 w 54"/>
                  <a:gd name="T7" fmla="*/ 8 h 318"/>
                  <a:gd name="T8" fmla="*/ 27 w 54"/>
                  <a:gd name="T9" fmla="*/ 9 h 318"/>
                  <a:gd name="T10" fmla="*/ 30 w 54"/>
                  <a:gd name="T11" fmla="*/ 97 h 318"/>
                  <a:gd name="T12" fmla="*/ 24 w 54"/>
                  <a:gd name="T13" fmla="*/ 98 h 318"/>
                  <a:gd name="T14" fmla="*/ 17 w 54"/>
                  <a:gd name="T15" fmla="*/ 7 h 318"/>
                  <a:gd name="T16" fmla="*/ 14 w 54"/>
                  <a:gd name="T17" fmla="*/ 7 h 318"/>
                  <a:gd name="T18" fmla="*/ 16 w 54"/>
                  <a:gd name="T19" fmla="*/ 96 h 318"/>
                  <a:gd name="T20" fmla="*/ 11 w 54"/>
                  <a:gd name="T21" fmla="*/ 95 h 318"/>
                  <a:gd name="T22" fmla="*/ 4 w 54"/>
                  <a:gd name="T23" fmla="*/ 8 h 318"/>
                  <a:gd name="T24" fmla="*/ 0 w 54"/>
                  <a:gd name="T25" fmla="*/ 8 h 318"/>
                  <a:gd name="T26" fmla="*/ 0 w 54"/>
                  <a:gd name="T27" fmla="*/ 117 h 318"/>
                  <a:gd name="T28" fmla="*/ 5 w 54"/>
                  <a:gd name="T29" fmla="*/ 136 h 318"/>
                  <a:gd name="T30" fmla="*/ 21 w 54"/>
                  <a:gd name="T31" fmla="*/ 158 h 318"/>
                  <a:gd name="T32" fmla="*/ 21 w 54"/>
                  <a:gd name="T33" fmla="*/ 310 h 318"/>
                  <a:gd name="T34" fmla="*/ 28 w 54"/>
                  <a:gd name="T35" fmla="*/ 318 h 318"/>
                  <a:gd name="T36" fmla="*/ 35 w 54"/>
                  <a:gd name="T37" fmla="*/ 310 h 318"/>
                  <a:gd name="T38" fmla="*/ 35 w 54"/>
                  <a:gd name="T39" fmla="*/ 157 h 318"/>
                  <a:gd name="T40" fmla="*/ 46 w 54"/>
                  <a:gd name="T41" fmla="*/ 140 h 318"/>
                  <a:gd name="T42" fmla="*/ 53 w 54"/>
                  <a:gd name="T43" fmla="*/ 125 h 318"/>
                  <a:gd name="T44" fmla="*/ 54 w 54"/>
                  <a:gd name="T45" fmla="*/ 103 h 318"/>
                  <a:gd name="T46" fmla="*/ 44 w 54"/>
                  <a:gd name="T47" fmla="*/ 8 h 318"/>
                  <a:gd name="T48" fmla="*/ 40 w 54"/>
                  <a:gd name="T49" fmla="*/ 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318">
                    <a:moveTo>
                      <a:pt x="40" y="7"/>
                    </a:moveTo>
                    <a:cubicBezTo>
                      <a:pt x="44" y="98"/>
                      <a:pt x="44" y="98"/>
                      <a:pt x="44" y="98"/>
                    </a:cubicBezTo>
                    <a:cubicBezTo>
                      <a:pt x="40" y="103"/>
                      <a:pt x="39" y="96"/>
                      <a:pt x="39" y="9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7" y="3"/>
                      <a:pt x="27" y="9"/>
                      <a:pt x="27" y="9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7" y="107"/>
                      <a:pt x="24" y="98"/>
                      <a:pt x="24" y="9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4"/>
                      <a:pt x="14" y="7"/>
                      <a:pt x="14" y="7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2" y="109"/>
                      <a:pt x="11" y="95"/>
                      <a:pt x="11" y="9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5"/>
                      <a:pt x="0" y="8"/>
                      <a:pt x="0" y="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2" y="132"/>
                      <a:pt x="5" y="136"/>
                      <a:pt x="5" y="136"/>
                    </a:cubicBezTo>
                    <a:cubicBezTo>
                      <a:pt x="17" y="145"/>
                      <a:pt x="20" y="154"/>
                      <a:pt x="21" y="158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1" y="314"/>
                      <a:pt x="24" y="318"/>
                      <a:pt x="28" y="318"/>
                    </a:cubicBezTo>
                    <a:cubicBezTo>
                      <a:pt x="32" y="318"/>
                      <a:pt x="35" y="314"/>
                      <a:pt x="35" y="310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8" y="149"/>
                      <a:pt x="46" y="140"/>
                      <a:pt x="46" y="140"/>
                    </a:cubicBezTo>
                    <a:cubicBezTo>
                      <a:pt x="49" y="137"/>
                      <a:pt x="53" y="125"/>
                      <a:pt x="53" y="125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0" y="0"/>
                      <a:pt x="40" y="7"/>
                      <a:pt x="40" y="7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Freeform 34"/>
              <p:cNvSpPr>
                <a:spLocks/>
              </p:cNvSpPr>
              <p:nvPr/>
            </p:nvSpPr>
            <p:spPr bwMode="auto">
              <a:xfrm>
                <a:off x="5134956" y="2319726"/>
                <a:ext cx="74834" cy="695332"/>
              </a:xfrm>
              <a:custGeom>
                <a:avLst/>
                <a:gdLst>
                  <a:gd name="T0" fmla="*/ 29 w 33"/>
                  <a:gd name="T1" fmla="*/ 150 h 307"/>
                  <a:gd name="T2" fmla="*/ 28 w 33"/>
                  <a:gd name="T3" fmla="*/ 150 h 307"/>
                  <a:gd name="T4" fmla="*/ 28 w 33"/>
                  <a:gd name="T5" fmla="*/ 0 h 307"/>
                  <a:gd name="T6" fmla="*/ 11 w 33"/>
                  <a:gd name="T7" fmla="*/ 14 h 307"/>
                  <a:gd name="T8" fmla="*/ 0 w 33"/>
                  <a:gd name="T9" fmla="*/ 29 h 307"/>
                  <a:gd name="T10" fmla="*/ 0 w 33"/>
                  <a:gd name="T11" fmla="*/ 120 h 307"/>
                  <a:gd name="T12" fmla="*/ 13 w 33"/>
                  <a:gd name="T13" fmla="*/ 150 h 307"/>
                  <a:gd name="T14" fmla="*/ 12 w 33"/>
                  <a:gd name="T15" fmla="*/ 150 h 307"/>
                  <a:gd name="T16" fmla="*/ 8 w 33"/>
                  <a:gd name="T17" fmla="*/ 154 h 307"/>
                  <a:gd name="T18" fmla="*/ 8 w 33"/>
                  <a:gd name="T19" fmla="*/ 304 h 307"/>
                  <a:gd name="T20" fmla="*/ 12 w 33"/>
                  <a:gd name="T21" fmla="*/ 307 h 307"/>
                  <a:gd name="T22" fmla="*/ 29 w 33"/>
                  <a:gd name="T23" fmla="*/ 307 h 307"/>
                  <a:gd name="T24" fmla="*/ 33 w 33"/>
                  <a:gd name="T25" fmla="*/ 304 h 307"/>
                  <a:gd name="T26" fmla="*/ 33 w 33"/>
                  <a:gd name="T27" fmla="*/ 154 h 307"/>
                  <a:gd name="T28" fmla="*/ 29 w 33"/>
                  <a:gd name="T29" fmla="*/ 15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07">
                    <a:moveTo>
                      <a:pt x="29" y="150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13" y="118"/>
                      <a:pt x="13" y="150"/>
                    </a:cubicBezTo>
                    <a:cubicBezTo>
                      <a:pt x="12" y="150"/>
                      <a:pt x="12" y="150"/>
                      <a:pt x="12" y="150"/>
                    </a:cubicBezTo>
                    <a:cubicBezTo>
                      <a:pt x="9" y="150"/>
                      <a:pt x="8" y="152"/>
                      <a:pt x="8" y="154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8" y="306"/>
                      <a:pt x="9" y="307"/>
                      <a:pt x="12" y="307"/>
                    </a:cubicBezTo>
                    <a:cubicBezTo>
                      <a:pt x="29" y="307"/>
                      <a:pt x="29" y="307"/>
                      <a:pt x="29" y="307"/>
                    </a:cubicBezTo>
                    <a:cubicBezTo>
                      <a:pt x="31" y="307"/>
                      <a:pt x="33" y="306"/>
                      <a:pt x="33" y="30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2"/>
                      <a:pt x="31" y="150"/>
                      <a:pt x="29" y="15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Freeform 35"/>
              <p:cNvSpPr>
                <a:spLocks/>
              </p:cNvSpPr>
              <p:nvPr/>
            </p:nvSpPr>
            <p:spPr bwMode="auto">
              <a:xfrm>
                <a:off x="5429615" y="2319726"/>
                <a:ext cx="174612" cy="695332"/>
              </a:xfrm>
              <a:custGeom>
                <a:avLst/>
                <a:gdLst>
                  <a:gd name="T0" fmla="*/ 39 w 77"/>
                  <a:gd name="T1" fmla="*/ 0 h 307"/>
                  <a:gd name="T2" fmla="*/ 0 w 77"/>
                  <a:gd name="T3" fmla="*/ 57 h 307"/>
                  <a:gd name="T4" fmla="*/ 23 w 77"/>
                  <a:gd name="T5" fmla="*/ 108 h 307"/>
                  <a:gd name="T6" fmla="*/ 35 w 77"/>
                  <a:gd name="T7" fmla="*/ 150 h 307"/>
                  <a:gd name="T8" fmla="*/ 35 w 77"/>
                  <a:gd name="T9" fmla="*/ 300 h 307"/>
                  <a:gd name="T10" fmla="*/ 41 w 77"/>
                  <a:gd name="T11" fmla="*/ 307 h 307"/>
                  <a:gd name="T12" fmla="*/ 47 w 77"/>
                  <a:gd name="T13" fmla="*/ 300 h 307"/>
                  <a:gd name="T14" fmla="*/ 47 w 77"/>
                  <a:gd name="T15" fmla="*/ 147 h 307"/>
                  <a:gd name="T16" fmla="*/ 58 w 77"/>
                  <a:gd name="T17" fmla="*/ 105 h 307"/>
                  <a:gd name="T18" fmla="*/ 77 w 77"/>
                  <a:gd name="T19" fmla="*/ 57 h 307"/>
                  <a:gd name="T20" fmla="*/ 39 w 77"/>
                  <a:gd name="T2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307">
                    <a:moveTo>
                      <a:pt x="39" y="0"/>
                    </a:moveTo>
                    <a:cubicBezTo>
                      <a:pt x="17" y="0"/>
                      <a:pt x="0" y="26"/>
                      <a:pt x="0" y="57"/>
                    </a:cubicBezTo>
                    <a:cubicBezTo>
                      <a:pt x="0" y="79"/>
                      <a:pt x="9" y="99"/>
                      <a:pt x="23" y="108"/>
                    </a:cubicBezTo>
                    <a:cubicBezTo>
                      <a:pt x="31" y="119"/>
                      <a:pt x="35" y="150"/>
                      <a:pt x="35" y="150"/>
                    </a:cubicBezTo>
                    <a:cubicBezTo>
                      <a:pt x="35" y="300"/>
                      <a:pt x="35" y="300"/>
                      <a:pt x="35" y="300"/>
                    </a:cubicBezTo>
                    <a:cubicBezTo>
                      <a:pt x="35" y="304"/>
                      <a:pt x="37" y="307"/>
                      <a:pt x="41" y="307"/>
                    </a:cubicBezTo>
                    <a:cubicBezTo>
                      <a:pt x="44" y="307"/>
                      <a:pt x="47" y="304"/>
                      <a:pt x="47" y="300"/>
                    </a:cubicBezTo>
                    <a:cubicBezTo>
                      <a:pt x="47" y="147"/>
                      <a:pt x="47" y="147"/>
                      <a:pt x="47" y="147"/>
                    </a:cubicBezTo>
                    <a:cubicBezTo>
                      <a:pt x="47" y="133"/>
                      <a:pt x="55" y="111"/>
                      <a:pt x="58" y="105"/>
                    </a:cubicBezTo>
                    <a:cubicBezTo>
                      <a:pt x="69" y="96"/>
                      <a:pt x="77" y="78"/>
                      <a:pt x="77" y="57"/>
                    </a:cubicBezTo>
                    <a:cubicBezTo>
                      <a:pt x="77" y="26"/>
                      <a:pt x="60" y="0"/>
                      <a:pt x="39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6" name="组合 555"/>
            <p:cNvGrpSpPr/>
            <p:nvPr/>
          </p:nvGrpSpPr>
          <p:grpSpPr>
            <a:xfrm>
              <a:off x="3435297" y="3317969"/>
              <a:ext cx="365178" cy="395680"/>
              <a:chOff x="6457951" y="3533776"/>
              <a:chExt cx="684213" cy="741363"/>
            </a:xfrm>
            <a:noFill/>
          </p:grpSpPr>
          <p:sp>
            <p:nvSpPr>
              <p:cNvPr id="570" name="Freeform 24"/>
              <p:cNvSpPr>
                <a:spLocks/>
              </p:cNvSpPr>
              <p:nvPr/>
            </p:nvSpPr>
            <p:spPr bwMode="auto">
              <a:xfrm>
                <a:off x="6843713" y="3640138"/>
                <a:ext cx="252413" cy="242888"/>
              </a:xfrm>
              <a:custGeom>
                <a:avLst/>
                <a:gdLst>
                  <a:gd name="T0" fmla="*/ 99 w 99"/>
                  <a:gd name="T1" fmla="*/ 94 h 95"/>
                  <a:gd name="T2" fmla="*/ 13 w 99"/>
                  <a:gd name="T3" fmla="*/ 95 h 95"/>
                  <a:gd name="T4" fmla="*/ 0 w 99"/>
                  <a:gd name="T5" fmla="*/ 70 h 95"/>
                  <a:gd name="T6" fmla="*/ 41 w 99"/>
                  <a:gd name="T7" fmla="*/ 0 h 95"/>
                  <a:gd name="T8" fmla="*/ 99 w 99"/>
                  <a:gd name="T9" fmla="*/ 9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5">
                    <a:moveTo>
                      <a:pt x="99" y="94"/>
                    </a:moveTo>
                    <a:cubicBezTo>
                      <a:pt x="69" y="95"/>
                      <a:pt x="43" y="95"/>
                      <a:pt x="13" y="95"/>
                    </a:cubicBezTo>
                    <a:cubicBezTo>
                      <a:pt x="13" y="83"/>
                      <a:pt x="7" y="75"/>
                      <a:pt x="0" y="70"/>
                    </a:cubicBezTo>
                    <a:cubicBezTo>
                      <a:pt x="12" y="45"/>
                      <a:pt x="25" y="21"/>
                      <a:pt x="41" y="0"/>
                    </a:cubicBezTo>
                    <a:cubicBezTo>
                      <a:pt x="74" y="18"/>
                      <a:pt x="95" y="47"/>
                      <a:pt x="99" y="9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Freeform 25"/>
              <p:cNvSpPr>
                <a:spLocks/>
              </p:cNvSpPr>
              <p:nvPr/>
            </p:nvSpPr>
            <p:spPr bwMode="auto">
              <a:xfrm>
                <a:off x="6505576" y="3646488"/>
                <a:ext cx="247650" cy="241300"/>
              </a:xfrm>
              <a:custGeom>
                <a:avLst/>
                <a:gdLst>
                  <a:gd name="T0" fmla="*/ 97 w 97"/>
                  <a:gd name="T1" fmla="*/ 67 h 95"/>
                  <a:gd name="T2" fmla="*/ 82 w 97"/>
                  <a:gd name="T3" fmla="*/ 94 h 95"/>
                  <a:gd name="T4" fmla="*/ 0 w 97"/>
                  <a:gd name="T5" fmla="*/ 93 h 95"/>
                  <a:gd name="T6" fmla="*/ 58 w 97"/>
                  <a:gd name="T7" fmla="*/ 0 h 95"/>
                  <a:gd name="T8" fmla="*/ 97 w 97"/>
                  <a:gd name="T9" fmla="*/ 6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5">
                    <a:moveTo>
                      <a:pt x="97" y="67"/>
                    </a:moveTo>
                    <a:cubicBezTo>
                      <a:pt x="90" y="74"/>
                      <a:pt x="82" y="81"/>
                      <a:pt x="82" y="94"/>
                    </a:cubicBezTo>
                    <a:cubicBezTo>
                      <a:pt x="55" y="94"/>
                      <a:pt x="25" y="95"/>
                      <a:pt x="0" y="93"/>
                    </a:cubicBezTo>
                    <a:cubicBezTo>
                      <a:pt x="5" y="48"/>
                      <a:pt x="25" y="18"/>
                      <a:pt x="58" y="0"/>
                    </a:cubicBezTo>
                    <a:cubicBezTo>
                      <a:pt x="74" y="19"/>
                      <a:pt x="83" y="45"/>
                      <a:pt x="97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Freeform 26"/>
              <p:cNvSpPr>
                <a:spLocks/>
              </p:cNvSpPr>
              <p:nvPr/>
            </p:nvSpPr>
            <p:spPr bwMode="auto">
              <a:xfrm>
                <a:off x="6708776" y="3808413"/>
                <a:ext cx="171450" cy="161925"/>
              </a:xfrm>
              <a:custGeom>
                <a:avLst/>
                <a:gdLst>
                  <a:gd name="T0" fmla="*/ 29 w 67"/>
                  <a:gd name="T1" fmla="*/ 4 h 63"/>
                  <a:gd name="T2" fmla="*/ 60 w 67"/>
                  <a:gd name="T3" fmla="*/ 40 h 63"/>
                  <a:gd name="T4" fmla="*/ 10 w 67"/>
                  <a:gd name="T5" fmla="*/ 42 h 63"/>
                  <a:gd name="T6" fmla="*/ 29 w 67"/>
                  <a:gd name="T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3">
                    <a:moveTo>
                      <a:pt x="29" y="4"/>
                    </a:moveTo>
                    <a:cubicBezTo>
                      <a:pt x="52" y="0"/>
                      <a:pt x="67" y="21"/>
                      <a:pt x="60" y="40"/>
                    </a:cubicBezTo>
                    <a:cubicBezTo>
                      <a:pt x="51" y="63"/>
                      <a:pt x="19" y="60"/>
                      <a:pt x="10" y="42"/>
                    </a:cubicBezTo>
                    <a:cubicBezTo>
                      <a:pt x="0" y="24"/>
                      <a:pt x="13" y="7"/>
                      <a:pt x="2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Freeform 27"/>
              <p:cNvSpPr>
                <a:spLocks/>
              </p:cNvSpPr>
              <p:nvPr/>
            </p:nvSpPr>
            <p:spPr bwMode="auto">
              <a:xfrm>
                <a:off x="6665913" y="3957638"/>
                <a:ext cx="268288" cy="212725"/>
              </a:xfrm>
              <a:custGeom>
                <a:avLst/>
                <a:gdLst>
                  <a:gd name="T0" fmla="*/ 69 w 105"/>
                  <a:gd name="T1" fmla="*/ 0 h 84"/>
                  <a:gd name="T2" fmla="*/ 105 w 105"/>
                  <a:gd name="T3" fmla="*/ 67 h 84"/>
                  <a:gd name="T4" fmla="*/ 0 w 105"/>
                  <a:gd name="T5" fmla="*/ 66 h 84"/>
                  <a:gd name="T6" fmla="*/ 35 w 105"/>
                  <a:gd name="T7" fmla="*/ 0 h 84"/>
                  <a:gd name="T8" fmla="*/ 69 w 10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84">
                    <a:moveTo>
                      <a:pt x="69" y="0"/>
                    </a:moveTo>
                    <a:cubicBezTo>
                      <a:pt x="80" y="23"/>
                      <a:pt x="94" y="43"/>
                      <a:pt x="105" y="67"/>
                    </a:cubicBezTo>
                    <a:cubicBezTo>
                      <a:pt x="80" y="82"/>
                      <a:pt x="23" y="84"/>
                      <a:pt x="0" y="66"/>
                    </a:cubicBezTo>
                    <a:cubicBezTo>
                      <a:pt x="11" y="43"/>
                      <a:pt x="24" y="22"/>
                      <a:pt x="35" y="0"/>
                    </a:cubicBezTo>
                    <a:cubicBezTo>
                      <a:pt x="44" y="6"/>
                      <a:pt x="59" y="4"/>
                      <a:pt x="6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Freeform 28"/>
              <p:cNvSpPr>
                <a:spLocks noEditPoints="1"/>
              </p:cNvSpPr>
              <p:nvPr/>
            </p:nvSpPr>
            <p:spPr bwMode="auto">
              <a:xfrm>
                <a:off x="6457951" y="3533776"/>
                <a:ext cx="684213" cy="741363"/>
              </a:xfrm>
              <a:custGeom>
                <a:avLst/>
                <a:gdLst>
                  <a:gd name="T0" fmla="*/ 125 w 269"/>
                  <a:gd name="T1" fmla="*/ 7 h 291"/>
                  <a:gd name="T2" fmla="*/ 263 w 269"/>
                  <a:gd name="T3" fmla="*/ 147 h 291"/>
                  <a:gd name="T4" fmla="*/ 126 w 269"/>
                  <a:gd name="T5" fmla="*/ 266 h 291"/>
                  <a:gd name="T6" fmla="*/ 3 w 269"/>
                  <a:gd name="T7" fmla="*/ 148 h 291"/>
                  <a:gd name="T8" fmla="*/ 23 w 269"/>
                  <a:gd name="T9" fmla="*/ 65 h 291"/>
                  <a:gd name="T10" fmla="*/ 125 w 269"/>
                  <a:gd name="T11" fmla="*/ 7 h 291"/>
                  <a:gd name="T12" fmla="*/ 15 w 269"/>
                  <a:gd name="T13" fmla="*/ 110 h 291"/>
                  <a:gd name="T14" fmla="*/ 54 w 269"/>
                  <a:gd name="T15" fmla="*/ 226 h 291"/>
                  <a:gd name="T16" fmla="*/ 257 w 269"/>
                  <a:gd name="T17" fmla="*/ 145 h 291"/>
                  <a:gd name="T18" fmla="*/ 128 w 269"/>
                  <a:gd name="T19" fmla="*/ 14 h 291"/>
                  <a:gd name="T20" fmla="*/ 15 w 269"/>
                  <a:gd name="T21" fmla="*/ 11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9" h="291">
                    <a:moveTo>
                      <a:pt x="125" y="7"/>
                    </a:moveTo>
                    <a:cubicBezTo>
                      <a:pt x="203" y="0"/>
                      <a:pt x="269" y="64"/>
                      <a:pt x="263" y="147"/>
                    </a:cubicBezTo>
                    <a:cubicBezTo>
                      <a:pt x="258" y="217"/>
                      <a:pt x="199" y="269"/>
                      <a:pt x="126" y="266"/>
                    </a:cubicBezTo>
                    <a:cubicBezTo>
                      <a:pt x="60" y="262"/>
                      <a:pt x="8" y="212"/>
                      <a:pt x="3" y="148"/>
                    </a:cubicBezTo>
                    <a:cubicBezTo>
                      <a:pt x="0" y="120"/>
                      <a:pt x="9" y="86"/>
                      <a:pt x="23" y="65"/>
                    </a:cubicBezTo>
                    <a:cubicBezTo>
                      <a:pt x="41" y="38"/>
                      <a:pt x="76" y="11"/>
                      <a:pt x="125" y="7"/>
                    </a:cubicBezTo>
                    <a:close/>
                    <a:moveTo>
                      <a:pt x="15" y="110"/>
                    </a:moveTo>
                    <a:cubicBezTo>
                      <a:pt x="5" y="161"/>
                      <a:pt x="28" y="204"/>
                      <a:pt x="54" y="226"/>
                    </a:cubicBezTo>
                    <a:cubicBezTo>
                      <a:pt x="127" y="291"/>
                      <a:pt x="250" y="246"/>
                      <a:pt x="257" y="145"/>
                    </a:cubicBezTo>
                    <a:cubicBezTo>
                      <a:pt x="263" y="66"/>
                      <a:pt x="201" y="9"/>
                      <a:pt x="128" y="14"/>
                    </a:cubicBezTo>
                    <a:cubicBezTo>
                      <a:pt x="68" y="18"/>
                      <a:pt x="27" y="55"/>
                      <a:pt x="15" y="1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7" name="组合 556"/>
            <p:cNvGrpSpPr/>
            <p:nvPr/>
          </p:nvGrpSpPr>
          <p:grpSpPr>
            <a:xfrm>
              <a:off x="3100062" y="1969518"/>
              <a:ext cx="226075" cy="249705"/>
              <a:chOff x="1033008" y="1174975"/>
              <a:chExt cx="561975" cy="620713"/>
            </a:xfrm>
          </p:grpSpPr>
          <p:sp>
            <p:nvSpPr>
              <p:cNvPr id="568" name="Freeform 6"/>
              <p:cNvSpPr>
                <a:spLocks noEditPoints="1"/>
              </p:cNvSpPr>
              <p:nvPr/>
            </p:nvSpPr>
            <p:spPr bwMode="auto">
              <a:xfrm>
                <a:off x="1366383" y="1568675"/>
                <a:ext cx="209550" cy="209550"/>
              </a:xfrm>
              <a:custGeom>
                <a:avLst/>
                <a:gdLst>
                  <a:gd name="T0" fmla="*/ 63 w 98"/>
                  <a:gd name="T1" fmla="*/ 2 h 98"/>
                  <a:gd name="T2" fmla="*/ 49 w 98"/>
                  <a:gd name="T3" fmla="*/ 0 h 98"/>
                  <a:gd name="T4" fmla="*/ 0 w 98"/>
                  <a:gd name="T5" fmla="*/ 49 h 98"/>
                  <a:gd name="T6" fmla="*/ 3 w 98"/>
                  <a:gd name="T7" fmla="*/ 65 h 98"/>
                  <a:gd name="T8" fmla="*/ 49 w 98"/>
                  <a:gd name="T9" fmla="*/ 98 h 98"/>
                  <a:gd name="T10" fmla="*/ 98 w 98"/>
                  <a:gd name="T11" fmla="*/ 49 h 98"/>
                  <a:gd name="T12" fmla="*/ 63 w 98"/>
                  <a:gd name="T13" fmla="*/ 2 h 98"/>
                  <a:gd name="T14" fmla="*/ 73 w 98"/>
                  <a:gd name="T15" fmla="*/ 55 h 98"/>
                  <a:gd name="T16" fmla="*/ 56 w 98"/>
                  <a:gd name="T17" fmla="*/ 55 h 98"/>
                  <a:gd name="T18" fmla="*/ 56 w 98"/>
                  <a:gd name="T19" fmla="*/ 65 h 98"/>
                  <a:gd name="T20" fmla="*/ 56 w 98"/>
                  <a:gd name="T21" fmla="*/ 86 h 98"/>
                  <a:gd name="T22" fmla="*/ 42 w 98"/>
                  <a:gd name="T23" fmla="*/ 86 h 98"/>
                  <a:gd name="T24" fmla="*/ 42 w 98"/>
                  <a:gd name="T25" fmla="*/ 65 h 98"/>
                  <a:gd name="T26" fmla="*/ 42 w 98"/>
                  <a:gd name="T27" fmla="*/ 55 h 98"/>
                  <a:gd name="T28" fmla="*/ 13 w 98"/>
                  <a:gd name="T29" fmla="*/ 55 h 98"/>
                  <a:gd name="T30" fmla="*/ 13 w 98"/>
                  <a:gd name="T31" fmla="*/ 42 h 98"/>
                  <a:gd name="T32" fmla="*/ 42 w 98"/>
                  <a:gd name="T33" fmla="*/ 42 h 98"/>
                  <a:gd name="T34" fmla="*/ 42 w 98"/>
                  <a:gd name="T35" fmla="*/ 11 h 98"/>
                  <a:gd name="T36" fmla="*/ 56 w 98"/>
                  <a:gd name="T37" fmla="*/ 11 h 98"/>
                  <a:gd name="T38" fmla="*/ 56 w 98"/>
                  <a:gd name="T39" fmla="*/ 42 h 98"/>
                  <a:gd name="T40" fmla="*/ 71 w 98"/>
                  <a:gd name="T41" fmla="*/ 42 h 98"/>
                  <a:gd name="T42" fmla="*/ 85 w 98"/>
                  <a:gd name="T43" fmla="*/ 42 h 98"/>
                  <a:gd name="T44" fmla="*/ 85 w 98"/>
                  <a:gd name="T45" fmla="*/ 55 h 98"/>
                  <a:gd name="T46" fmla="*/ 73 w 98"/>
                  <a:gd name="T47" fmla="*/ 5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8">
                    <a:moveTo>
                      <a:pt x="63" y="2"/>
                    </a:moveTo>
                    <a:cubicBezTo>
                      <a:pt x="59" y="0"/>
                      <a:pt x="54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55"/>
                      <a:pt x="1" y="60"/>
                      <a:pt x="3" y="65"/>
                    </a:cubicBezTo>
                    <a:cubicBezTo>
                      <a:pt x="10" y="84"/>
                      <a:pt x="28" y="98"/>
                      <a:pt x="49" y="98"/>
                    </a:cubicBezTo>
                    <a:cubicBezTo>
                      <a:pt x="76" y="98"/>
                      <a:pt x="98" y="76"/>
                      <a:pt x="98" y="49"/>
                    </a:cubicBezTo>
                    <a:cubicBezTo>
                      <a:pt x="98" y="27"/>
                      <a:pt x="83" y="8"/>
                      <a:pt x="63" y="2"/>
                    </a:cubicBezTo>
                    <a:close/>
                    <a:moveTo>
                      <a:pt x="73" y="55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5" y="55"/>
                      <a:pt x="85" y="55"/>
                      <a:pt x="85" y="55"/>
                    </a:cubicBezTo>
                    <a:lnTo>
                      <a:pt x="73" y="5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Freeform 7"/>
              <p:cNvSpPr>
                <a:spLocks noEditPoints="1"/>
              </p:cNvSpPr>
              <p:nvPr/>
            </p:nvSpPr>
            <p:spPr bwMode="auto">
              <a:xfrm>
                <a:off x="1033008" y="1174975"/>
                <a:ext cx="561975" cy="620713"/>
              </a:xfrm>
              <a:custGeom>
                <a:avLst/>
                <a:gdLst>
                  <a:gd name="T0" fmla="*/ 218 w 263"/>
                  <a:gd name="T1" fmla="*/ 176 h 290"/>
                  <a:gd name="T2" fmla="*/ 196 w 263"/>
                  <a:gd name="T3" fmla="*/ 61 h 290"/>
                  <a:gd name="T4" fmla="*/ 170 w 263"/>
                  <a:gd name="T5" fmla="*/ 61 h 290"/>
                  <a:gd name="T6" fmla="*/ 170 w 263"/>
                  <a:gd name="T7" fmla="*/ 0 h 290"/>
                  <a:gd name="T8" fmla="*/ 64 w 263"/>
                  <a:gd name="T9" fmla="*/ 0 h 290"/>
                  <a:gd name="T10" fmla="*/ 64 w 263"/>
                  <a:gd name="T11" fmla="*/ 61 h 290"/>
                  <a:gd name="T12" fmla="*/ 37 w 263"/>
                  <a:gd name="T13" fmla="*/ 62 h 290"/>
                  <a:gd name="T14" fmla="*/ 0 w 263"/>
                  <a:gd name="T15" fmla="*/ 250 h 290"/>
                  <a:gd name="T16" fmla="*/ 150 w 263"/>
                  <a:gd name="T17" fmla="*/ 250 h 290"/>
                  <a:gd name="T18" fmla="*/ 205 w 263"/>
                  <a:gd name="T19" fmla="*/ 290 h 290"/>
                  <a:gd name="T20" fmla="*/ 263 w 263"/>
                  <a:gd name="T21" fmla="*/ 233 h 290"/>
                  <a:gd name="T22" fmla="*/ 218 w 263"/>
                  <a:gd name="T23" fmla="*/ 176 h 290"/>
                  <a:gd name="T24" fmla="*/ 78 w 263"/>
                  <a:gd name="T25" fmla="*/ 17 h 290"/>
                  <a:gd name="T26" fmla="*/ 154 w 263"/>
                  <a:gd name="T27" fmla="*/ 17 h 290"/>
                  <a:gd name="T28" fmla="*/ 154 w 263"/>
                  <a:gd name="T29" fmla="*/ 61 h 290"/>
                  <a:gd name="T30" fmla="*/ 78 w 263"/>
                  <a:gd name="T31" fmla="*/ 61 h 290"/>
                  <a:gd name="T32" fmla="*/ 78 w 263"/>
                  <a:gd name="T33" fmla="*/ 17 h 290"/>
                  <a:gd name="T34" fmla="*/ 205 w 263"/>
                  <a:gd name="T35" fmla="*/ 286 h 290"/>
                  <a:gd name="T36" fmla="*/ 155 w 263"/>
                  <a:gd name="T37" fmla="*/ 249 h 290"/>
                  <a:gd name="T38" fmla="*/ 152 w 263"/>
                  <a:gd name="T39" fmla="*/ 233 h 290"/>
                  <a:gd name="T40" fmla="*/ 205 w 263"/>
                  <a:gd name="T41" fmla="*/ 179 h 290"/>
                  <a:gd name="T42" fmla="*/ 219 w 263"/>
                  <a:gd name="T43" fmla="*/ 181 h 290"/>
                  <a:gd name="T44" fmla="*/ 258 w 263"/>
                  <a:gd name="T45" fmla="*/ 233 h 290"/>
                  <a:gd name="T46" fmla="*/ 205 w 263"/>
                  <a:gd name="T47" fmla="*/ 286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90">
                    <a:moveTo>
                      <a:pt x="218" y="176"/>
                    </a:moveTo>
                    <a:cubicBezTo>
                      <a:pt x="196" y="61"/>
                      <a:pt x="196" y="61"/>
                      <a:pt x="196" y="6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150" y="250"/>
                      <a:pt x="150" y="250"/>
                      <a:pt x="150" y="250"/>
                    </a:cubicBezTo>
                    <a:cubicBezTo>
                      <a:pt x="157" y="273"/>
                      <a:pt x="179" y="290"/>
                      <a:pt x="205" y="290"/>
                    </a:cubicBezTo>
                    <a:cubicBezTo>
                      <a:pt x="237" y="290"/>
                      <a:pt x="263" y="264"/>
                      <a:pt x="263" y="233"/>
                    </a:cubicBezTo>
                    <a:cubicBezTo>
                      <a:pt x="263" y="205"/>
                      <a:pt x="243" y="182"/>
                      <a:pt x="218" y="176"/>
                    </a:cubicBezTo>
                    <a:close/>
                    <a:moveTo>
                      <a:pt x="78" y="17"/>
                    </a:moveTo>
                    <a:cubicBezTo>
                      <a:pt x="154" y="17"/>
                      <a:pt x="154" y="17"/>
                      <a:pt x="154" y="17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78" y="61"/>
                      <a:pt x="78" y="61"/>
                      <a:pt x="78" y="61"/>
                    </a:cubicBezTo>
                    <a:lnTo>
                      <a:pt x="78" y="17"/>
                    </a:lnTo>
                    <a:close/>
                    <a:moveTo>
                      <a:pt x="205" y="286"/>
                    </a:moveTo>
                    <a:cubicBezTo>
                      <a:pt x="182" y="286"/>
                      <a:pt x="162" y="271"/>
                      <a:pt x="155" y="249"/>
                    </a:cubicBezTo>
                    <a:cubicBezTo>
                      <a:pt x="153" y="244"/>
                      <a:pt x="152" y="239"/>
                      <a:pt x="152" y="233"/>
                    </a:cubicBezTo>
                    <a:cubicBezTo>
                      <a:pt x="152" y="203"/>
                      <a:pt x="176" y="179"/>
                      <a:pt x="205" y="179"/>
                    </a:cubicBezTo>
                    <a:cubicBezTo>
                      <a:pt x="210" y="179"/>
                      <a:pt x="214" y="180"/>
                      <a:pt x="219" y="181"/>
                    </a:cubicBezTo>
                    <a:cubicBezTo>
                      <a:pt x="241" y="187"/>
                      <a:pt x="258" y="208"/>
                      <a:pt x="258" y="233"/>
                    </a:cubicBezTo>
                    <a:cubicBezTo>
                      <a:pt x="258" y="262"/>
                      <a:pt x="235" y="286"/>
                      <a:pt x="205" y="286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8" name="组合 557"/>
            <p:cNvGrpSpPr/>
            <p:nvPr/>
          </p:nvGrpSpPr>
          <p:grpSpPr>
            <a:xfrm>
              <a:off x="4272749" y="3877557"/>
              <a:ext cx="347268" cy="299638"/>
              <a:chOff x="6297613" y="3697288"/>
              <a:chExt cx="636588" cy="549275"/>
            </a:xfrm>
          </p:grpSpPr>
          <p:sp>
            <p:nvSpPr>
              <p:cNvPr id="566" name="Freeform 98"/>
              <p:cNvSpPr>
                <a:spLocks/>
              </p:cNvSpPr>
              <p:nvPr/>
            </p:nvSpPr>
            <p:spPr bwMode="auto">
              <a:xfrm>
                <a:off x="6530975" y="3794126"/>
                <a:ext cx="146050" cy="376238"/>
              </a:xfrm>
              <a:custGeom>
                <a:avLst/>
                <a:gdLst>
                  <a:gd name="T0" fmla="*/ 0 w 54"/>
                  <a:gd name="T1" fmla="*/ 79 h 138"/>
                  <a:gd name="T2" fmla="*/ 34 w 54"/>
                  <a:gd name="T3" fmla="*/ 62 h 138"/>
                  <a:gd name="T4" fmla="*/ 25 w 54"/>
                  <a:gd name="T5" fmla="*/ 114 h 138"/>
                  <a:gd name="T6" fmla="*/ 19 w 54"/>
                  <a:gd name="T7" fmla="*/ 107 h 138"/>
                  <a:gd name="T8" fmla="*/ 25 w 54"/>
                  <a:gd name="T9" fmla="*/ 138 h 138"/>
                  <a:gd name="T10" fmla="*/ 41 w 54"/>
                  <a:gd name="T11" fmla="*/ 111 h 138"/>
                  <a:gd name="T12" fmla="*/ 34 w 54"/>
                  <a:gd name="T13" fmla="*/ 115 h 138"/>
                  <a:gd name="T14" fmla="*/ 54 w 54"/>
                  <a:gd name="T15" fmla="*/ 41 h 138"/>
                  <a:gd name="T16" fmla="*/ 17 w 54"/>
                  <a:gd name="T17" fmla="*/ 61 h 138"/>
                  <a:gd name="T18" fmla="*/ 43 w 54"/>
                  <a:gd name="T19" fmla="*/ 0 h 138"/>
                  <a:gd name="T20" fmla="*/ 22 w 54"/>
                  <a:gd name="T21" fmla="*/ 0 h 138"/>
                  <a:gd name="T22" fmla="*/ 0 w 54"/>
                  <a:gd name="T23" fmla="*/ 7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8">
                    <a:moveTo>
                      <a:pt x="0" y="79"/>
                    </a:moveTo>
                    <a:cubicBezTo>
                      <a:pt x="12" y="74"/>
                      <a:pt x="20" y="66"/>
                      <a:pt x="34" y="62"/>
                    </a:cubicBezTo>
                    <a:cubicBezTo>
                      <a:pt x="30" y="78"/>
                      <a:pt x="30" y="98"/>
                      <a:pt x="25" y="114"/>
                    </a:cubicBezTo>
                    <a:cubicBezTo>
                      <a:pt x="22" y="112"/>
                      <a:pt x="22" y="108"/>
                      <a:pt x="19" y="107"/>
                    </a:cubicBezTo>
                    <a:cubicBezTo>
                      <a:pt x="21" y="117"/>
                      <a:pt x="21" y="130"/>
                      <a:pt x="25" y="138"/>
                    </a:cubicBezTo>
                    <a:cubicBezTo>
                      <a:pt x="30" y="129"/>
                      <a:pt x="40" y="120"/>
                      <a:pt x="41" y="111"/>
                    </a:cubicBezTo>
                    <a:cubicBezTo>
                      <a:pt x="40" y="114"/>
                      <a:pt x="34" y="117"/>
                      <a:pt x="34" y="115"/>
                    </a:cubicBezTo>
                    <a:cubicBezTo>
                      <a:pt x="41" y="91"/>
                      <a:pt x="47" y="66"/>
                      <a:pt x="54" y="41"/>
                    </a:cubicBezTo>
                    <a:cubicBezTo>
                      <a:pt x="41" y="47"/>
                      <a:pt x="31" y="56"/>
                      <a:pt x="17" y="61"/>
                    </a:cubicBezTo>
                    <a:cubicBezTo>
                      <a:pt x="25" y="40"/>
                      <a:pt x="36" y="22"/>
                      <a:pt x="43" y="0"/>
                    </a:cubicBezTo>
                    <a:cubicBezTo>
                      <a:pt x="36" y="0"/>
                      <a:pt x="29" y="0"/>
                      <a:pt x="22" y="0"/>
                    </a:cubicBezTo>
                    <a:cubicBezTo>
                      <a:pt x="15" y="27"/>
                      <a:pt x="6" y="52"/>
                      <a:pt x="0" y="79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Freeform 100"/>
              <p:cNvSpPr>
                <a:spLocks noEditPoints="1"/>
              </p:cNvSpPr>
              <p:nvPr/>
            </p:nvSpPr>
            <p:spPr bwMode="auto">
              <a:xfrm>
                <a:off x="6297613" y="3697288"/>
                <a:ext cx="636588" cy="549275"/>
              </a:xfrm>
              <a:custGeom>
                <a:avLst/>
                <a:gdLst>
                  <a:gd name="T0" fmla="*/ 117 w 233"/>
                  <a:gd name="T1" fmla="*/ 20 h 201"/>
                  <a:gd name="T2" fmla="*/ 132 w 233"/>
                  <a:gd name="T3" fmla="*/ 28 h 201"/>
                  <a:gd name="T4" fmla="*/ 133 w 233"/>
                  <a:gd name="T5" fmla="*/ 30 h 201"/>
                  <a:gd name="T6" fmla="*/ 133 w 233"/>
                  <a:gd name="T7" fmla="*/ 30 h 201"/>
                  <a:gd name="T8" fmla="*/ 133 w 233"/>
                  <a:gd name="T9" fmla="*/ 30 h 201"/>
                  <a:gd name="T10" fmla="*/ 132 w 233"/>
                  <a:gd name="T11" fmla="*/ 30 h 201"/>
                  <a:gd name="T12" fmla="*/ 208 w 233"/>
                  <a:gd name="T13" fmla="*/ 149 h 201"/>
                  <a:gd name="T14" fmla="*/ 212 w 233"/>
                  <a:gd name="T15" fmla="*/ 162 h 201"/>
                  <a:gd name="T16" fmla="*/ 194 w 233"/>
                  <a:gd name="T17" fmla="*/ 180 h 201"/>
                  <a:gd name="T18" fmla="*/ 39 w 233"/>
                  <a:gd name="T19" fmla="*/ 180 h 201"/>
                  <a:gd name="T20" fmla="*/ 21 w 233"/>
                  <a:gd name="T21" fmla="*/ 162 h 201"/>
                  <a:gd name="T22" fmla="*/ 23 w 233"/>
                  <a:gd name="T23" fmla="*/ 153 h 201"/>
                  <a:gd name="T24" fmla="*/ 24 w 233"/>
                  <a:gd name="T25" fmla="*/ 151 h 201"/>
                  <a:gd name="T26" fmla="*/ 25 w 233"/>
                  <a:gd name="T27" fmla="*/ 150 h 201"/>
                  <a:gd name="T28" fmla="*/ 28 w 233"/>
                  <a:gd name="T29" fmla="*/ 146 h 201"/>
                  <a:gd name="T30" fmla="*/ 101 w 233"/>
                  <a:gd name="T31" fmla="*/ 30 h 201"/>
                  <a:gd name="T32" fmla="*/ 102 w 233"/>
                  <a:gd name="T33" fmla="*/ 28 h 201"/>
                  <a:gd name="T34" fmla="*/ 117 w 233"/>
                  <a:gd name="T35" fmla="*/ 20 h 201"/>
                  <a:gd name="T36" fmla="*/ 117 w 233"/>
                  <a:gd name="T37" fmla="*/ 0 h 201"/>
                  <a:gd name="T38" fmla="*/ 85 w 233"/>
                  <a:gd name="T39" fmla="*/ 16 h 201"/>
                  <a:gd name="T40" fmla="*/ 83 w 233"/>
                  <a:gd name="T41" fmla="*/ 19 h 201"/>
                  <a:gd name="T42" fmla="*/ 10 w 233"/>
                  <a:gd name="T43" fmla="*/ 135 h 201"/>
                  <a:gd name="T44" fmla="*/ 8 w 233"/>
                  <a:gd name="T45" fmla="*/ 139 h 201"/>
                  <a:gd name="T46" fmla="*/ 7 w 233"/>
                  <a:gd name="T47" fmla="*/ 140 h 201"/>
                  <a:gd name="T48" fmla="*/ 7 w 233"/>
                  <a:gd name="T49" fmla="*/ 140 h 201"/>
                  <a:gd name="T50" fmla="*/ 6 w 233"/>
                  <a:gd name="T51" fmla="*/ 141 h 201"/>
                  <a:gd name="T52" fmla="*/ 0 w 233"/>
                  <a:gd name="T53" fmla="*/ 162 h 201"/>
                  <a:gd name="T54" fmla="*/ 39 w 233"/>
                  <a:gd name="T55" fmla="*/ 201 h 201"/>
                  <a:gd name="T56" fmla="*/ 194 w 233"/>
                  <a:gd name="T57" fmla="*/ 201 h 201"/>
                  <a:gd name="T58" fmla="*/ 233 w 233"/>
                  <a:gd name="T59" fmla="*/ 162 h 201"/>
                  <a:gd name="T60" fmla="*/ 225 w 233"/>
                  <a:gd name="T61" fmla="*/ 138 h 201"/>
                  <a:gd name="T62" fmla="*/ 150 w 233"/>
                  <a:gd name="T63" fmla="*/ 18 h 201"/>
                  <a:gd name="T64" fmla="*/ 150 w 233"/>
                  <a:gd name="T65" fmla="*/ 18 h 201"/>
                  <a:gd name="T66" fmla="*/ 149 w 233"/>
                  <a:gd name="T67" fmla="*/ 17 h 201"/>
                  <a:gd name="T68" fmla="*/ 117 w 233"/>
                  <a:gd name="T6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3" h="201">
                    <a:moveTo>
                      <a:pt x="117" y="20"/>
                    </a:moveTo>
                    <a:cubicBezTo>
                      <a:pt x="123" y="20"/>
                      <a:pt x="128" y="24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0"/>
                      <a:pt x="133" y="30"/>
                      <a:pt x="132" y="30"/>
                    </a:cubicBezTo>
                    <a:cubicBezTo>
                      <a:pt x="208" y="149"/>
                      <a:pt x="208" y="149"/>
                      <a:pt x="208" y="149"/>
                    </a:cubicBezTo>
                    <a:cubicBezTo>
                      <a:pt x="208" y="149"/>
                      <a:pt x="212" y="156"/>
                      <a:pt x="212" y="162"/>
                    </a:cubicBezTo>
                    <a:cubicBezTo>
                      <a:pt x="212" y="172"/>
                      <a:pt x="204" y="180"/>
                      <a:pt x="194" y="180"/>
                    </a:cubicBezTo>
                    <a:cubicBezTo>
                      <a:pt x="39" y="180"/>
                      <a:pt x="39" y="180"/>
                      <a:pt x="39" y="180"/>
                    </a:cubicBezTo>
                    <a:cubicBezTo>
                      <a:pt x="29" y="180"/>
                      <a:pt x="21" y="172"/>
                      <a:pt x="21" y="162"/>
                    </a:cubicBezTo>
                    <a:cubicBezTo>
                      <a:pt x="21" y="156"/>
                      <a:pt x="23" y="153"/>
                      <a:pt x="23" y="153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2" y="28"/>
                    </a:cubicBezTo>
                    <a:cubicBezTo>
                      <a:pt x="105" y="24"/>
                      <a:pt x="110" y="20"/>
                      <a:pt x="117" y="20"/>
                    </a:cubicBezTo>
                    <a:moveTo>
                      <a:pt x="117" y="0"/>
                    </a:moveTo>
                    <a:cubicBezTo>
                      <a:pt x="104" y="0"/>
                      <a:pt x="92" y="6"/>
                      <a:pt x="85" y="16"/>
                    </a:cubicBezTo>
                    <a:cubicBezTo>
                      <a:pt x="84" y="17"/>
                      <a:pt x="83" y="18"/>
                      <a:pt x="83" y="19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6" y="141"/>
                      <a:pt x="6" y="141"/>
                    </a:cubicBezTo>
                    <a:cubicBezTo>
                      <a:pt x="2" y="147"/>
                      <a:pt x="0" y="154"/>
                      <a:pt x="0" y="162"/>
                    </a:cubicBezTo>
                    <a:cubicBezTo>
                      <a:pt x="0" y="183"/>
                      <a:pt x="18" y="201"/>
                      <a:pt x="39" y="201"/>
                    </a:cubicBezTo>
                    <a:cubicBezTo>
                      <a:pt x="194" y="201"/>
                      <a:pt x="194" y="201"/>
                      <a:pt x="194" y="201"/>
                    </a:cubicBezTo>
                    <a:cubicBezTo>
                      <a:pt x="216" y="201"/>
                      <a:pt x="233" y="183"/>
                      <a:pt x="233" y="162"/>
                    </a:cubicBezTo>
                    <a:cubicBezTo>
                      <a:pt x="233" y="151"/>
                      <a:pt x="227" y="141"/>
                      <a:pt x="225" y="13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18"/>
                      <a:pt x="149" y="17"/>
                      <a:pt x="149" y="17"/>
                    </a:cubicBezTo>
                    <a:cubicBezTo>
                      <a:pt x="142" y="6"/>
                      <a:pt x="130" y="0"/>
                      <a:pt x="117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59" name="组合 558"/>
            <p:cNvGrpSpPr/>
            <p:nvPr/>
          </p:nvGrpSpPr>
          <p:grpSpPr>
            <a:xfrm>
              <a:off x="5027061" y="3536623"/>
              <a:ext cx="339586" cy="241352"/>
              <a:chOff x="6297613" y="2425701"/>
              <a:chExt cx="636588" cy="452438"/>
            </a:xfrm>
            <a:noFill/>
          </p:grpSpPr>
          <p:sp>
            <p:nvSpPr>
              <p:cNvPr id="563" name="Freeform 61"/>
              <p:cNvSpPr>
                <a:spLocks noEditPoints="1"/>
              </p:cNvSpPr>
              <p:nvPr/>
            </p:nvSpPr>
            <p:spPr bwMode="auto">
              <a:xfrm>
                <a:off x="6297613" y="2466976"/>
                <a:ext cx="636588" cy="411163"/>
              </a:xfrm>
              <a:custGeom>
                <a:avLst/>
                <a:gdLst>
                  <a:gd name="T0" fmla="*/ 0 w 233"/>
                  <a:gd name="T1" fmla="*/ 0 h 151"/>
                  <a:gd name="T2" fmla="*/ 0 w 233"/>
                  <a:gd name="T3" fmla="*/ 151 h 151"/>
                  <a:gd name="T4" fmla="*/ 233 w 233"/>
                  <a:gd name="T5" fmla="*/ 151 h 151"/>
                  <a:gd name="T6" fmla="*/ 233 w 233"/>
                  <a:gd name="T7" fmla="*/ 0 h 151"/>
                  <a:gd name="T8" fmla="*/ 0 w 233"/>
                  <a:gd name="T9" fmla="*/ 0 h 151"/>
                  <a:gd name="T10" fmla="*/ 63 w 233"/>
                  <a:gd name="T11" fmla="*/ 9 h 151"/>
                  <a:gd name="T12" fmla="*/ 18 w 233"/>
                  <a:gd name="T13" fmla="*/ 9 h 151"/>
                  <a:gd name="T14" fmla="*/ 18 w 233"/>
                  <a:gd name="T15" fmla="*/ 4 h 151"/>
                  <a:gd name="T16" fmla="*/ 63 w 233"/>
                  <a:gd name="T17" fmla="*/ 4 h 151"/>
                  <a:gd name="T18" fmla="*/ 63 w 233"/>
                  <a:gd name="T19" fmla="*/ 9 h 151"/>
                  <a:gd name="T20" fmla="*/ 148 w 233"/>
                  <a:gd name="T21" fmla="*/ 121 h 151"/>
                  <a:gd name="T22" fmla="*/ 103 w 233"/>
                  <a:gd name="T23" fmla="*/ 76 h 151"/>
                  <a:gd name="T24" fmla="*/ 148 w 233"/>
                  <a:gd name="T25" fmla="*/ 31 h 151"/>
                  <a:gd name="T26" fmla="*/ 193 w 233"/>
                  <a:gd name="T27" fmla="*/ 76 h 151"/>
                  <a:gd name="T28" fmla="*/ 148 w 233"/>
                  <a:gd name="T29" fmla="*/ 121 h 151"/>
                  <a:gd name="T30" fmla="*/ 217 w 233"/>
                  <a:gd name="T31" fmla="*/ 44 h 151"/>
                  <a:gd name="T32" fmla="*/ 200 w 233"/>
                  <a:gd name="T33" fmla="*/ 44 h 151"/>
                  <a:gd name="T34" fmla="*/ 200 w 233"/>
                  <a:gd name="T35" fmla="*/ 30 h 151"/>
                  <a:gd name="T36" fmla="*/ 217 w 233"/>
                  <a:gd name="T37" fmla="*/ 30 h 151"/>
                  <a:gd name="T38" fmla="*/ 217 w 233"/>
                  <a:gd name="T39" fmla="*/ 44 h 151"/>
                  <a:gd name="T40" fmla="*/ 217 w 233"/>
                  <a:gd name="T41" fmla="*/ 26 h 151"/>
                  <a:gd name="T42" fmla="*/ 168 w 233"/>
                  <a:gd name="T43" fmla="*/ 26 h 151"/>
                  <a:gd name="T44" fmla="*/ 168 w 233"/>
                  <a:gd name="T45" fmla="*/ 12 h 151"/>
                  <a:gd name="T46" fmla="*/ 217 w 233"/>
                  <a:gd name="T47" fmla="*/ 12 h 151"/>
                  <a:gd name="T48" fmla="*/ 217 w 233"/>
                  <a:gd name="T49" fmla="*/ 2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151">
                    <a:moveTo>
                      <a:pt x="0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33" y="151"/>
                      <a:pt x="233" y="151"/>
                      <a:pt x="233" y="151"/>
                    </a:cubicBezTo>
                    <a:cubicBezTo>
                      <a:pt x="233" y="0"/>
                      <a:pt x="233" y="0"/>
                      <a:pt x="233" y="0"/>
                    </a:cubicBezTo>
                    <a:lnTo>
                      <a:pt x="0" y="0"/>
                    </a:lnTo>
                    <a:close/>
                    <a:moveTo>
                      <a:pt x="63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63" y="4"/>
                      <a:pt x="63" y="4"/>
                      <a:pt x="63" y="4"/>
                    </a:cubicBezTo>
                    <a:lnTo>
                      <a:pt x="63" y="9"/>
                    </a:lnTo>
                    <a:close/>
                    <a:moveTo>
                      <a:pt x="148" y="121"/>
                    </a:moveTo>
                    <a:cubicBezTo>
                      <a:pt x="123" y="121"/>
                      <a:pt x="103" y="101"/>
                      <a:pt x="103" y="76"/>
                    </a:cubicBezTo>
                    <a:cubicBezTo>
                      <a:pt x="103" y="51"/>
                      <a:pt x="123" y="31"/>
                      <a:pt x="148" y="31"/>
                    </a:cubicBezTo>
                    <a:cubicBezTo>
                      <a:pt x="173" y="31"/>
                      <a:pt x="193" y="51"/>
                      <a:pt x="193" y="76"/>
                    </a:cubicBezTo>
                    <a:cubicBezTo>
                      <a:pt x="193" y="101"/>
                      <a:pt x="173" y="121"/>
                      <a:pt x="148" y="121"/>
                    </a:cubicBezTo>
                    <a:close/>
                    <a:moveTo>
                      <a:pt x="217" y="44"/>
                    </a:moveTo>
                    <a:cubicBezTo>
                      <a:pt x="200" y="44"/>
                      <a:pt x="200" y="44"/>
                      <a:pt x="200" y="44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17" y="30"/>
                      <a:pt x="217" y="30"/>
                      <a:pt x="217" y="30"/>
                    </a:cubicBezTo>
                    <a:lnTo>
                      <a:pt x="217" y="44"/>
                    </a:lnTo>
                    <a:close/>
                    <a:moveTo>
                      <a:pt x="217" y="26"/>
                    </a:move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217" y="12"/>
                      <a:pt x="217" y="12"/>
                      <a:pt x="217" y="12"/>
                    </a:cubicBezTo>
                    <a:lnTo>
                      <a:pt x="217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Rectangle 62"/>
              <p:cNvSpPr>
                <a:spLocks noChangeArrowheads="1"/>
              </p:cNvSpPr>
              <p:nvPr/>
            </p:nvSpPr>
            <p:spPr bwMode="auto">
              <a:xfrm>
                <a:off x="6346825" y="2425701"/>
                <a:ext cx="123825" cy="34925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Freeform 63"/>
              <p:cNvSpPr>
                <a:spLocks noEditPoints="1"/>
              </p:cNvSpPr>
              <p:nvPr/>
            </p:nvSpPr>
            <p:spPr bwMode="auto">
              <a:xfrm>
                <a:off x="6618288" y="2589213"/>
                <a:ext cx="168275" cy="169863"/>
              </a:xfrm>
              <a:custGeom>
                <a:avLst/>
                <a:gdLst>
                  <a:gd name="T0" fmla="*/ 31 w 62"/>
                  <a:gd name="T1" fmla="*/ 0 h 62"/>
                  <a:gd name="T2" fmla="*/ 0 w 62"/>
                  <a:gd name="T3" fmla="*/ 31 h 62"/>
                  <a:gd name="T4" fmla="*/ 31 w 62"/>
                  <a:gd name="T5" fmla="*/ 62 h 62"/>
                  <a:gd name="T6" fmla="*/ 62 w 62"/>
                  <a:gd name="T7" fmla="*/ 31 h 62"/>
                  <a:gd name="T8" fmla="*/ 31 w 62"/>
                  <a:gd name="T9" fmla="*/ 0 h 62"/>
                  <a:gd name="T10" fmla="*/ 31 w 62"/>
                  <a:gd name="T11" fmla="*/ 51 h 62"/>
                  <a:gd name="T12" fmla="*/ 11 w 62"/>
                  <a:gd name="T13" fmla="*/ 31 h 62"/>
                  <a:gd name="T14" fmla="*/ 31 w 62"/>
                  <a:gd name="T15" fmla="*/ 11 h 62"/>
                  <a:gd name="T16" fmla="*/ 51 w 62"/>
                  <a:gd name="T17" fmla="*/ 31 h 62"/>
                  <a:gd name="T18" fmla="*/ 31 w 62"/>
                  <a:gd name="T19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8"/>
                      <a:pt x="14" y="62"/>
                      <a:pt x="31" y="62"/>
                    </a:cubicBezTo>
                    <a:cubicBezTo>
                      <a:pt x="48" y="62"/>
                      <a:pt x="62" y="48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lose/>
                    <a:moveTo>
                      <a:pt x="31" y="51"/>
                    </a:moveTo>
                    <a:cubicBezTo>
                      <a:pt x="20" y="51"/>
                      <a:pt x="11" y="42"/>
                      <a:pt x="11" y="31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2" y="11"/>
                      <a:pt x="51" y="20"/>
                      <a:pt x="51" y="31"/>
                    </a:cubicBezTo>
                    <a:cubicBezTo>
                      <a:pt x="51" y="42"/>
                      <a:pt x="42" y="51"/>
                      <a:pt x="31" y="5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60" name="组合 559"/>
            <p:cNvGrpSpPr/>
            <p:nvPr/>
          </p:nvGrpSpPr>
          <p:grpSpPr>
            <a:xfrm>
              <a:off x="5397429" y="3824496"/>
              <a:ext cx="253405" cy="278293"/>
              <a:chOff x="5108453" y="1245548"/>
              <a:chExt cx="523837" cy="575285"/>
            </a:xfrm>
            <a:noFill/>
          </p:grpSpPr>
          <p:sp>
            <p:nvSpPr>
              <p:cNvPr id="561" name="Freeform 28"/>
              <p:cNvSpPr>
                <a:spLocks/>
              </p:cNvSpPr>
              <p:nvPr/>
            </p:nvSpPr>
            <p:spPr bwMode="auto">
              <a:xfrm>
                <a:off x="5108453" y="1245548"/>
                <a:ext cx="500452" cy="498893"/>
              </a:xfrm>
              <a:custGeom>
                <a:avLst/>
                <a:gdLst>
                  <a:gd name="T0" fmla="*/ 85 w 221"/>
                  <a:gd name="T1" fmla="*/ 181 h 220"/>
                  <a:gd name="T2" fmla="*/ 36 w 221"/>
                  <a:gd name="T3" fmla="*/ 113 h 220"/>
                  <a:gd name="T4" fmla="*/ 108 w 221"/>
                  <a:gd name="T5" fmla="*/ 41 h 220"/>
                  <a:gd name="T6" fmla="*/ 179 w 221"/>
                  <a:gd name="T7" fmla="*/ 111 h 220"/>
                  <a:gd name="T8" fmla="*/ 219 w 221"/>
                  <a:gd name="T9" fmla="*/ 134 h 220"/>
                  <a:gd name="T10" fmla="*/ 221 w 221"/>
                  <a:gd name="T11" fmla="*/ 111 h 220"/>
                  <a:gd name="T12" fmla="*/ 110 w 221"/>
                  <a:gd name="T13" fmla="*/ 0 h 220"/>
                  <a:gd name="T14" fmla="*/ 0 w 221"/>
                  <a:gd name="T15" fmla="*/ 111 h 220"/>
                  <a:gd name="T16" fmla="*/ 93 w 221"/>
                  <a:gd name="T17" fmla="*/ 220 h 220"/>
                  <a:gd name="T18" fmla="*/ 85 w 221"/>
                  <a:gd name="T19" fmla="*/ 187 h 220"/>
                  <a:gd name="T20" fmla="*/ 85 w 221"/>
                  <a:gd name="T21" fmla="*/ 18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" h="220">
                    <a:moveTo>
                      <a:pt x="85" y="181"/>
                    </a:moveTo>
                    <a:cubicBezTo>
                      <a:pt x="57" y="171"/>
                      <a:pt x="36" y="145"/>
                      <a:pt x="36" y="113"/>
                    </a:cubicBezTo>
                    <a:cubicBezTo>
                      <a:pt x="36" y="73"/>
                      <a:pt x="68" y="41"/>
                      <a:pt x="108" y="41"/>
                    </a:cubicBezTo>
                    <a:cubicBezTo>
                      <a:pt x="147" y="41"/>
                      <a:pt x="178" y="72"/>
                      <a:pt x="179" y="111"/>
                    </a:cubicBezTo>
                    <a:cubicBezTo>
                      <a:pt x="195" y="115"/>
                      <a:pt x="208" y="123"/>
                      <a:pt x="219" y="134"/>
                    </a:cubicBezTo>
                    <a:cubicBezTo>
                      <a:pt x="220" y="126"/>
                      <a:pt x="221" y="119"/>
                      <a:pt x="221" y="111"/>
                    </a:cubicBezTo>
                    <a:cubicBezTo>
                      <a:pt x="221" y="50"/>
                      <a:pt x="171" y="0"/>
                      <a:pt x="110" y="0"/>
                    </a:cubicBezTo>
                    <a:cubicBezTo>
                      <a:pt x="49" y="0"/>
                      <a:pt x="0" y="50"/>
                      <a:pt x="0" y="111"/>
                    </a:cubicBezTo>
                    <a:cubicBezTo>
                      <a:pt x="0" y="166"/>
                      <a:pt x="40" y="212"/>
                      <a:pt x="93" y="220"/>
                    </a:cubicBezTo>
                    <a:cubicBezTo>
                      <a:pt x="88" y="210"/>
                      <a:pt x="85" y="199"/>
                      <a:pt x="85" y="187"/>
                    </a:cubicBezTo>
                    <a:cubicBezTo>
                      <a:pt x="85" y="185"/>
                      <a:pt x="85" y="183"/>
                      <a:pt x="85" y="18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Freeform 29"/>
              <p:cNvSpPr>
                <a:spLocks noEditPoints="1"/>
              </p:cNvSpPr>
              <p:nvPr/>
            </p:nvSpPr>
            <p:spPr bwMode="auto">
              <a:xfrm>
                <a:off x="5334513" y="1524616"/>
                <a:ext cx="297777" cy="296217"/>
              </a:xfrm>
              <a:custGeom>
                <a:avLst/>
                <a:gdLst>
                  <a:gd name="T0" fmla="*/ 113 w 131"/>
                  <a:gd name="T1" fmla="*/ 20 h 131"/>
                  <a:gd name="T2" fmla="*/ 80 w 131"/>
                  <a:gd name="T3" fmla="*/ 1 h 131"/>
                  <a:gd name="T4" fmla="*/ 66 w 131"/>
                  <a:gd name="T5" fmla="*/ 0 h 131"/>
                  <a:gd name="T6" fmla="*/ 0 w 131"/>
                  <a:gd name="T7" fmla="*/ 60 h 131"/>
                  <a:gd name="T8" fmla="*/ 0 w 131"/>
                  <a:gd name="T9" fmla="*/ 65 h 131"/>
                  <a:gd name="T10" fmla="*/ 7 w 131"/>
                  <a:gd name="T11" fmla="*/ 93 h 131"/>
                  <a:gd name="T12" fmla="*/ 66 w 131"/>
                  <a:gd name="T13" fmla="*/ 131 h 131"/>
                  <a:gd name="T14" fmla="*/ 131 w 131"/>
                  <a:gd name="T15" fmla="*/ 65 h 131"/>
                  <a:gd name="T16" fmla="*/ 113 w 131"/>
                  <a:gd name="T17" fmla="*/ 20 h 131"/>
                  <a:gd name="T18" fmla="*/ 64 w 131"/>
                  <a:gd name="T19" fmla="*/ 109 h 131"/>
                  <a:gd name="T20" fmla="*/ 32 w 131"/>
                  <a:gd name="T21" fmla="*/ 94 h 131"/>
                  <a:gd name="T22" fmla="*/ 22 w 131"/>
                  <a:gd name="T23" fmla="*/ 66 h 131"/>
                  <a:gd name="T24" fmla="*/ 22 w 131"/>
                  <a:gd name="T25" fmla="*/ 63 h 131"/>
                  <a:gd name="T26" fmla="*/ 64 w 131"/>
                  <a:gd name="T27" fmla="*/ 24 h 131"/>
                  <a:gd name="T28" fmla="*/ 75 w 131"/>
                  <a:gd name="T29" fmla="*/ 26 h 131"/>
                  <a:gd name="T30" fmla="*/ 102 w 131"/>
                  <a:gd name="T31" fmla="*/ 48 h 131"/>
                  <a:gd name="T32" fmla="*/ 106 w 131"/>
                  <a:gd name="T33" fmla="*/ 66 h 131"/>
                  <a:gd name="T34" fmla="*/ 64 w 131"/>
                  <a:gd name="T35" fmla="*/ 10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13" y="20"/>
                    </a:moveTo>
                    <a:cubicBezTo>
                      <a:pt x="104" y="11"/>
                      <a:pt x="93" y="4"/>
                      <a:pt x="80" y="1"/>
                    </a:cubicBezTo>
                    <a:cubicBezTo>
                      <a:pt x="75" y="0"/>
                      <a:pt x="70" y="0"/>
                      <a:pt x="66" y="0"/>
                    </a:cubicBezTo>
                    <a:cubicBezTo>
                      <a:pt x="31" y="0"/>
                      <a:pt x="3" y="26"/>
                      <a:pt x="0" y="60"/>
                    </a:cubicBezTo>
                    <a:cubicBezTo>
                      <a:pt x="0" y="62"/>
                      <a:pt x="0" y="64"/>
                      <a:pt x="0" y="65"/>
                    </a:cubicBezTo>
                    <a:cubicBezTo>
                      <a:pt x="0" y="75"/>
                      <a:pt x="2" y="85"/>
                      <a:pt x="7" y="93"/>
                    </a:cubicBezTo>
                    <a:cubicBezTo>
                      <a:pt x="17" y="115"/>
                      <a:pt x="40" y="131"/>
                      <a:pt x="66" y="131"/>
                    </a:cubicBezTo>
                    <a:cubicBezTo>
                      <a:pt x="102" y="131"/>
                      <a:pt x="131" y="101"/>
                      <a:pt x="131" y="65"/>
                    </a:cubicBezTo>
                    <a:cubicBezTo>
                      <a:pt x="131" y="48"/>
                      <a:pt x="124" y="32"/>
                      <a:pt x="113" y="20"/>
                    </a:cubicBezTo>
                    <a:close/>
                    <a:moveTo>
                      <a:pt x="64" y="109"/>
                    </a:moveTo>
                    <a:cubicBezTo>
                      <a:pt x="51" y="109"/>
                      <a:pt x="40" y="103"/>
                      <a:pt x="32" y="94"/>
                    </a:cubicBezTo>
                    <a:cubicBezTo>
                      <a:pt x="26" y="87"/>
                      <a:pt x="22" y="77"/>
                      <a:pt x="22" y="66"/>
                    </a:cubicBezTo>
                    <a:cubicBezTo>
                      <a:pt x="22" y="65"/>
                      <a:pt x="22" y="64"/>
                      <a:pt x="22" y="63"/>
                    </a:cubicBezTo>
                    <a:cubicBezTo>
                      <a:pt x="24" y="41"/>
                      <a:pt x="42" y="24"/>
                      <a:pt x="64" y="24"/>
                    </a:cubicBezTo>
                    <a:cubicBezTo>
                      <a:pt x="68" y="24"/>
                      <a:pt x="72" y="25"/>
                      <a:pt x="75" y="26"/>
                    </a:cubicBezTo>
                    <a:cubicBezTo>
                      <a:pt x="87" y="29"/>
                      <a:pt x="97" y="37"/>
                      <a:pt x="102" y="48"/>
                    </a:cubicBezTo>
                    <a:cubicBezTo>
                      <a:pt x="105" y="54"/>
                      <a:pt x="106" y="60"/>
                      <a:pt x="106" y="66"/>
                    </a:cubicBezTo>
                    <a:cubicBezTo>
                      <a:pt x="106" y="90"/>
                      <a:pt x="88" y="109"/>
                      <a:pt x="64" y="10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2259078" y="-3116882"/>
            <a:ext cx="22694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5" name="组合 444"/>
          <p:cNvGrpSpPr/>
          <p:nvPr/>
        </p:nvGrpSpPr>
        <p:grpSpPr>
          <a:xfrm>
            <a:off x="3263900" y="1263650"/>
            <a:ext cx="2616200" cy="2616200"/>
            <a:chOff x="3263900" y="1263650"/>
            <a:chExt cx="2616200" cy="2616200"/>
          </a:xfrm>
        </p:grpSpPr>
        <p:sp>
          <p:nvSpPr>
            <p:cNvPr id="440" name="菱形 439"/>
            <p:cNvSpPr/>
            <p:nvPr/>
          </p:nvSpPr>
          <p:spPr>
            <a:xfrm>
              <a:off x="3263900" y="1263650"/>
              <a:ext cx="2616200" cy="2616200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TextBox 443"/>
            <p:cNvSpPr txBox="1"/>
            <p:nvPr/>
          </p:nvSpPr>
          <p:spPr>
            <a:xfrm>
              <a:off x="3594810" y="2371695"/>
              <a:ext cx="1954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网络新鲜素材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209" name="圆角矩形 208"/>
          <p:cNvSpPr/>
          <p:nvPr/>
        </p:nvSpPr>
        <p:spPr>
          <a:xfrm>
            <a:off x="4549141" y="134014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圆角矩形 209"/>
          <p:cNvSpPr/>
          <p:nvPr/>
        </p:nvSpPr>
        <p:spPr>
          <a:xfrm>
            <a:off x="4549141" y="346710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5" name="圆角矩形 394"/>
          <p:cNvSpPr/>
          <p:nvPr/>
        </p:nvSpPr>
        <p:spPr>
          <a:xfrm rot="5400000" flipV="1">
            <a:off x="3508758" y="238799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6" name="直接连接符 395"/>
          <p:cNvCxnSpPr/>
          <p:nvPr/>
        </p:nvCxnSpPr>
        <p:spPr>
          <a:xfrm flipV="1">
            <a:off x="4791199" y="224472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/>
          <p:nvPr/>
        </p:nvCxnSpPr>
        <p:spPr>
          <a:xfrm flipH="1" flipV="1">
            <a:off x="4232399" y="226377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/>
          <p:nvPr/>
        </p:nvCxnSpPr>
        <p:spPr>
          <a:xfrm flipH="1" flipV="1">
            <a:off x="4756274" y="280987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/>
          <p:nvPr/>
        </p:nvCxnSpPr>
        <p:spPr>
          <a:xfrm flipV="1">
            <a:off x="4219699" y="2790825"/>
            <a:ext cx="122199" cy="1138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 rot="5400000" flipV="1">
            <a:off x="5615943" y="2387998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534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3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5" dur="19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7" dur="19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9" dur="19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1" dur="19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3" presetClass="exit" presetSubtype="54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544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xit" presetSubtype="544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54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0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3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6"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3" dur="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3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6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15" dur="800" fill="hold"/>
                                        <p:tgtEl>
                                          <p:spTgt spid="44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17" dur="2000" fill="hold"/>
                                        <p:tgtEl>
                                          <p:spTgt spid="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6" presetClass="emph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219" dur="300" fill="hold"/>
                                        <p:tgtEl>
                                          <p:spTgt spid="445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16" presetClass="exit" presetSubtype="26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21" dur="4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6" presetClass="entr" presetSubtype="37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3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xit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3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2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9" dur="3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8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2" dur="3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xit" presetSubtype="8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8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xit" presetSubtype="8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4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xit" presetSubtype="4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3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xit" presetSubtype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9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xit" presetSubtype="4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2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3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8" dur="3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2" presetClass="entr" presetSubtype="2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2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xit" presetSubtype="2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3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2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xit" presetSubtype="4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9" dur="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3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xit" presetSubtype="8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5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8" dur="4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xit" presetSubtype="8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4" dur="2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xit" presetSubtype="8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0" dur="2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xit" presetSubtype="1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9"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xit" presetSubtype="4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5" dur="2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2" presetClass="exit" presetSubtype="1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8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2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xit" presetSubtype="1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4" dur="2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xit" presetSubtype="1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0"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3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389" dur="1850" fill="hold"/>
                                        <p:tgtEl>
                                          <p:spTgt spid="3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8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8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8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8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8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8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8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8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8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8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8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8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8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8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8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8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8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8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8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8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8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8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0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8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6" presetClass="emph" presetSubtype="0" autoRev="1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601" dur="1000" fill="hold"/>
                                        <p:tgtEl>
                                          <p:spTgt spid="3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02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03" dur="1050" fill="hold"/>
                                        <p:tgtEl>
                                          <p:spTgt spid="325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604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05" dur="1200" fill="hold"/>
                                        <p:tgtEl>
                                          <p:spTgt spid="329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607" dur="1550" fill="hold"/>
                                        <p:tgtEl>
                                          <p:spTgt spid="3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08" presetID="6" presetClass="emph" presetSubtype="0" autoRev="1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609" dur="1200" fill="hold"/>
                                        <p:tgtEl>
                                          <p:spTgt spid="339"/>
                                        </p:tgtEl>
                                      </p:cBhvr>
                                      <p:by x="142000" y="142000"/>
                                    </p:animScale>
                                  </p:childTnLst>
                                </p:cTn>
                              </p:par>
                              <p:par>
                                <p:cTn id="610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11" dur="1050" fill="hold"/>
                                        <p:tgtEl>
                                          <p:spTgt spid="34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12" presetID="6" presetClass="emph" presetSubtype="0" autoRev="1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613" dur="700" fill="hold"/>
                                        <p:tgtEl>
                                          <p:spTgt spid="3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14" presetID="6" presetClass="emph" presetSubtype="0" autoRev="1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15" dur="750" fill="hold"/>
                                        <p:tgtEl>
                                          <p:spTgt spid="34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16" presetID="6" presetClass="emph" presetSubtype="0" autoRev="1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Scale>
                                      <p:cBhvr>
                                        <p:cTn id="617" dur="750" fill="hold"/>
                                        <p:tgtEl>
                                          <p:spTgt spid="3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8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19" dur="1000" fill="hold"/>
                                        <p:tgtEl>
                                          <p:spTgt spid="35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0" presetID="6" presetClass="emph" presetSubtype="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21" dur="1000" fill="hold"/>
                                        <p:tgtEl>
                                          <p:spTgt spid="35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22" presetID="6" presetClass="emph" presetSubtype="0" autoRev="1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23" dur="1050" fill="hold"/>
                                        <p:tgtEl>
                                          <p:spTgt spid="3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24" presetID="6" presetClass="emph" presetSubtype="0" autoRev="1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625" dur="1100" fill="hold"/>
                                        <p:tgtEl>
                                          <p:spTgt spid="358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  <p:par>
                                <p:cTn id="626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27" dur="1200" fill="hold"/>
                                        <p:tgtEl>
                                          <p:spTgt spid="35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8" presetID="6" presetClass="emph" presetSubtype="0" autoRev="1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629" dur="1000" fill="hold"/>
                                        <p:tgtEl>
                                          <p:spTgt spid="363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630" presetID="6" presetClass="emph" presetSubtype="0" autoRev="1" fill="hold" grpId="2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31" dur="95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2" presetID="6" presetClass="emph" presetSubtype="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633" dur="800" fill="hold"/>
                                        <p:tgtEl>
                                          <p:spTgt spid="365"/>
                                        </p:tgtEl>
                                      </p:cBhvr>
                                      <p:by x="158000" y="158000"/>
                                    </p:animScale>
                                  </p:childTnLst>
                                </p:cTn>
                              </p:par>
                              <p:par>
                                <p:cTn id="634" presetID="6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35" dur="600" fill="hold"/>
                                        <p:tgtEl>
                                          <p:spTgt spid="36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6" presetID="6" presetClass="emph" presetSubtype="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637" dur="550" fill="hold"/>
                                        <p:tgtEl>
                                          <p:spTgt spid="3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8" presetID="6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39" dur="8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40" presetID="6" presetClass="emph" presetSubtype="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41" dur="850" fill="hold"/>
                                        <p:tgtEl>
                                          <p:spTgt spid="382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42" presetID="6" presetClass="emph" presetSubtype="0" autoRev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643" dur="1150" fill="hold"/>
                                        <p:tgtEl>
                                          <p:spTgt spid="385"/>
                                        </p:tgtEl>
                                      </p:cBhvr>
                                      <p:by x="168000" y="168000"/>
                                    </p:animScale>
                                  </p:childTnLst>
                                </p:cTn>
                              </p:par>
                              <p:par>
                                <p:cTn id="644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45" dur="1400" fill="hold"/>
                                        <p:tgtEl>
                                          <p:spTgt spid="3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10" presetClass="exit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415" grpId="0" animBg="1"/>
      <p:bldP spid="415" grpId="1" animBg="1"/>
      <p:bldP spid="416" grpId="0" animBg="1"/>
      <p:bldP spid="416" grpId="1" animBg="1"/>
      <p:bldP spid="417" grpId="0" animBg="1"/>
      <p:bldP spid="417" grpId="1" animBg="1"/>
      <p:bldP spid="418" grpId="0" animBg="1"/>
      <p:bldP spid="418" grpId="1" animBg="1"/>
      <p:bldP spid="419" grpId="0" animBg="1"/>
      <p:bldP spid="419" grpId="1" animBg="1"/>
      <p:bldP spid="420" grpId="0" animBg="1"/>
      <p:bldP spid="420" grpId="1" animBg="1"/>
      <p:bldP spid="421" grpId="0" animBg="1"/>
      <p:bldP spid="421" grpId="1" animBg="1"/>
      <p:bldP spid="422" grpId="0" animBg="1"/>
      <p:bldP spid="422" grpId="1" animBg="1"/>
      <p:bldP spid="423" grpId="0" animBg="1"/>
      <p:bldP spid="423" grpId="1" animBg="1"/>
      <p:bldP spid="424" grpId="0" animBg="1"/>
      <p:bldP spid="424" grpId="1" animBg="1"/>
      <p:bldP spid="425" grpId="0" animBg="1"/>
      <p:bldP spid="425" grpId="1" animBg="1"/>
      <p:bldP spid="426" grpId="0" animBg="1"/>
      <p:bldP spid="426" grpId="1" animBg="1"/>
      <p:bldP spid="427" grpId="0" animBg="1"/>
      <p:bldP spid="427" grpId="1" animBg="1"/>
      <p:bldP spid="428" grpId="0" animBg="1"/>
      <p:bldP spid="428" grpId="1" animBg="1"/>
      <p:bldP spid="429" grpId="0" animBg="1"/>
      <p:bldP spid="429" grpId="1" animBg="1"/>
      <p:bldP spid="430" grpId="0" animBg="1"/>
      <p:bldP spid="430" grpId="1" animBg="1"/>
      <p:bldP spid="432" grpId="0" animBg="1"/>
      <p:bldP spid="432" grpId="1" animBg="1"/>
      <p:bldP spid="434" grpId="0" animBg="1"/>
      <p:bldP spid="434" grpId="1" animBg="1"/>
      <p:bldP spid="436" grpId="0" animBg="1"/>
      <p:bldP spid="436" grpId="1" animBg="1"/>
      <p:bldP spid="438" grpId="0" animBg="1"/>
      <p:bldP spid="438" grpId="1" animBg="1"/>
      <p:bldP spid="3" grpId="0" animBg="1"/>
      <p:bldP spid="324" grpId="0" animBg="1"/>
      <p:bldP spid="324" grpId="1" animBg="1"/>
      <p:bldP spid="324" grpId="2" animBg="1"/>
      <p:bldP spid="324" grpId="3" animBg="1"/>
      <p:bldP spid="339" grpId="0" animBg="1"/>
      <p:bldP spid="339" grpId="1" animBg="1"/>
      <p:bldP spid="339" grpId="2" animBg="1"/>
      <p:bldP spid="339" grpId="3" animBg="1"/>
      <p:bldP spid="347" grpId="0" animBg="1"/>
      <p:bldP spid="347" grpId="1" animBg="1"/>
      <p:bldP spid="347" grpId="2" animBg="1"/>
      <p:bldP spid="347" grpId="3" animBg="1"/>
      <p:bldP spid="348" grpId="0" animBg="1"/>
      <p:bldP spid="348" grpId="1" animBg="1"/>
      <p:bldP spid="348" grpId="2" animBg="1"/>
      <p:bldP spid="348" grpId="3" animBg="1"/>
      <p:bldP spid="349" grpId="0" animBg="1"/>
      <p:bldP spid="349" grpId="1" animBg="1"/>
      <p:bldP spid="349" grpId="2" animBg="1"/>
      <p:bldP spid="349" grpId="3" animBg="1"/>
      <p:bldP spid="357" grpId="0" animBg="1"/>
      <p:bldP spid="357" grpId="1" animBg="1"/>
      <p:bldP spid="357" grpId="2" animBg="1"/>
      <p:bldP spid="357" grpId="3" animBg="1"/>
      <p:bldP spid="358" grpId="0" animBg="1"/>
      <p:bldP spid="358" grpId="1" animBg="1"/>
      <p:bldP spid="358" grpId="2" animBg="1"/>
      <p:bldP spid="358" grpId="3" animBg="1"/>
      <p:bldP spid="363" grpId="0" animBg="1"/>
      <p:bldP spid="363" grpId="1" animBg="1"/>
      <p:bldP spid="363" grpId="2" animBg="1"/>
      <p:bldP spid="363" grpId="3" animBg="1"/>
      <p:bldP spid="364" grpId="0" animBg="1"/>
      <p:bldP spid="364" grpId="1" animBg="1"/>
      <p:bldP spid="364" grpId="2" animBg="1"/>
      <p:bldP spid="364" grpId="3" animBg="1"/>
      <p:bldP spid="2" grpId="0" animBg="1"/>
      <p:bldP spid="209" grpId="0" animBg="1"/>
      <p:bldP spid="209" grpId="1" animBg="1"/>
      <p:bldP spid="210" grpId="0" animBg="1"/>
      <p:bldP spid="210" grpId="1" animBg="1"/>
      <p:bldP spid="395" grpId="0" animBg="1"/>
      <p:bldP spid="395" grpId="1" animBg="1"/>
      <p:bldP spid="211" grpId="0" animBg="1"/>
      <p:bldP spid="2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2950464" y="2571750"/>
            <a:ext cx="3243072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空心弧 6"/>
          <p:cNvSpPr/>
          <p:nvPr/>
        </p:nvSpPr>
        <p:spPr>
          <a:xfrm>
            <a:off x="2966982" y="943873"/>
            <a:ext cx="3210036" cy="3210036"/>
          </a:xfrm>
          <a:prstGeom prst="blockArc">
            <a:avLst>
              <a:gd name="adj1" fmla="val 10800000"/>
              <a:gd name="adj2" fmla="val 37453"/>
              <a:gd name="adj3" fmla="val 148"/>
            </a:avLst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3125665" y="1102556"/>
            <a:ext cx="2892670" cy="2892670"/>
          </a:xfrm>
          <a:prstGeom prst="blockArc">
            <a:avLst>
              <a:gd name="adj1" fmla="val 10800000"/>
              <a:gd name="adj2" fmla="val 32463"/>
              <a:gd name="adj3" fmla="val 230"/>
            </a:avLst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>
            <a:off x="3328034" y="1304925"/>
            <a:ext cx="2487932" cy="2487932"/>
          </a:xfrm>
          <a:prstGeom prst="blockArc">
            <a:avLst>
              <a:gd name="adj1" fmla="val 10800000"/>
              <a:gd name="adj2" fmla="val 59085"/>
              <a:gd name="adj3" fmla="val 377"/>
            </a:avLst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3608217" y="1585108"/>
            <a:ext cx="1927566" cy="1927566"/>
          </a:xfrm>
          <a:prstGeom prst="blockArc">
            <a:avLst>
              <a:gd name="adj1" fmla="val 10800000"/>
              <a:gd name="adj2" fmla="val 32626"/>
              <a:gd name="adj3" fmla="val 477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3966209" y="1943100"/>
            <a:ext cx="1211582" cy="1211582"/>
          </a:xfrm>
          <a:prstGeom prst="blockArc">
            <a:avLst>
              <a:gd name="adj1" fmla="val 10800000"/>
              <a:gd name="adj2" fmla="val 32626"/>
              <a:gd name="adj3" fmla="val 4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flipV="1">
            <a:off x="2966982" y="966732"/>
            <a:ext cx="3210036" cy="3210036"/>
            <a:chOff x="2966982" y="943873"/>
            <a:chExt cx="3210036" cy="3210036"/>
          </a:xfrm>
        </p:grpSpPr>
        <p:sp>
          <p:nvSpPr>
            <p:cNvPr id="16" name="空心弧 15"/>
            <p:cNvSpPr/>
            <p:nvPr/>
          </p:nvSpPr>
          <p:spPr>
            <a:xfrm>
              <a:off x="2966982" y="943873"/>
              <a:ext cx="3210036" cy="3210036"/>
            </a:xfrm>
            <a:prstGeom prst="blockArc">
              <a:avLst>
                <a:gd name="adj1" fmla="val 10800000"/>
                <a:gd name="adj2" fmla="val 17075"/>
                <a:gd name="adj3" fmla="val 182"/>
              </a:avLst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>
              <a:off x="3125665" y="1102556"/>
              <a:ext cx="2892670" cy="2892670"/>
            </a:xfrm>
            <a:prstGeom prst="blockArc">
              <a:avLst>
                <a:gd name="adj1" fmla="val 10800000"/>
                <a:gd name="adj2" fmla="val 26778"/>
                <a:gd name="adj3" fmla="val 231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>
              <a:off x="3328034" y="1304925"/>
              <a:ext cx="2487932" cy="2487932"/>
            </a:xfrm>
            <a:prstGeom prst="blockArc">
              <a:avLst>
                <a:gd name="adj1" fmla="val 10800000"/>
                <a:gd name="adj2" fmla="val 21592754"/>
                <a:gd name="adj3" fmla="val 383"/>
              </a:avLst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3608217" y="1585108"/>
              <a:ext cx="1927566" cy="1927566"/>
            </a:xfrm>
            <a:prstGeom prst="blockArc">
              <a:avLst>
                <a:gd name="adj1" fmla="val 10800000"/>
                <a:gd name="adj2" fmla="val 32626"/>
                <a:gd name="adj3" fmla="val 477"/>
              </a:avLst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3966209" y="1943100"/>
              <a:ext cx="1211582" cy="1211582"/>
            </a:xfrm>
            <a:prstGeom prst="blockArc">
              <a:avLst>
                <a:gd name="adj1" fmla="val 10800000"/>
                <a:gd name="adj2" fmla="val 32626"/>
                <a:gd name="adj3" fmla="val 4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4167200" y="2166950"/>
            <a:ext cx="809600" cy="8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饼形 27"/>
          <p:cNvSpPr/>
          <p:nvPr/>
        </p:nvSpPr>
        <p:spPr>
          <a:xfrm>
            <a:off x="4169569" y="2169319"/>
            <a:ext cx="804862" cy="804862"/>
          </a:xfrm>
          <a:prstGeom prst="pie">
            <a:avLst>
              <a:gd name="adj1" fmla="val 489740"/>
              <a:gd name="adj2" fmla="val 16648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1" y="0"/>
            <a:ext cx="591015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00173" y="0"/>
            <a:ext cx="62524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86035" y="0"/>
            <a:ext cx="599889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629054" y="0"/>
            <a:ext cx="573126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2172072" y="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637692" y="0"/>
            <a:ext cx="61695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187700" y="0"/>
            <a:ext cx="6223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3801125" y="0"/>
            <a:ext cx="630197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344144" y="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831080" y="0"/>
            <a:ext cx="58527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321300" y="0"/>
            <a:ext cx="692638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962836" y="0"/>
            <a:ext cx="566918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518031" y="0"/>
            <a:ext cx="527375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995886" y="0"/>
            <a:ext cx="64756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7591890" y="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051800" y="0"/>
            <a:ext cx="62266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8593015" y="0"/>
            <a:ext cx="624463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-1" y="2571750"/>
            <a:ext cx="591015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500173" y="2571750"/>
            <a:ext cx="62524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1086035" y="2571750"/>
            <a:ext cx="599889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629054" y="2571750"/>
            <a:ext cx="573126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2172072" y="257175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637692" y="2571750"/>
            <a:ext cx="61695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187700" y="2571750"/>
            <a:ext cx="6223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801125" y="2571750"/>
            <a:ext cx="630197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4344144" y="257175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4831080" y="2571750"/>
            <a:ext cx="58527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5321300" y="2571750"/>
            <a:ext cx="692638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5962836" y="2571750"/>
            <a:ext cx="566918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518031" y="2571750"/>
            <a:ext cx="527375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6995886" y="2571750"/>
            <a:ext cx="64756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591890" y="2571750"/>
            <a:ext cx="5395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8051800" y="2571750"/>
            <a:ext cx="62266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8593015" y="2571750"/>
            <a:ext cx="624463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3594810" y="2371695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成就高效演示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095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0800000">
                                      <p:cBhvr>
                                        <p:cTn id="4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0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1104900" y="-3105150"/>
            <a:ext cx="11353800" cy="11353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菱形 11"/>
          <p:cNvSpPr/>
          <p:nvPr/>
        </p:nvSpPr>
        <p:spPr>
          <a:xfrm>
            <a:off x="4137661" y="70485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/>
          <p:cNvSpPr/>
          <p:nvPr/>
        </p:nvSpPr>
        <p:spPr>
          <a:xfrm>
            <a:off x="4267935" y="83512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4594861" y="1171575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4725135" y="1301849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/>
          <p:cNvSpPr/>
          <p:nvPr/>
        </p:nvSpPr>
        <p:spPr>
          <a:xfrm>
            <a:off x="5080636" y="1647825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菱形 16"/>
          <p:cNvSpPr/>
          <p:nvPr/>
        </p:nvSpPr>
        <p:spPr>
          <a:xfrm>
            <a:off x="5210910" y="1778099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菱形 17"/>
          <p:cNvSpPr/>
          <p:nvPr/>
        </p:nvSpPr>
        <p:spPr>
          <a:xfrm>
            <a:off x="5585461" y="215265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菱形 18"/>
          <p:cNvSpPr/>
          <p:nvPr/>
        </p:nvSpPr>
        <p:spPr>
          <a:xfrm>
            <a:off x="5715735" y="228292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/>
          <p:cNvSpPr/>
          <p:nvPr/>
        </p:nvSpPr>
        <p:spPr>
          <a:xfrm>
            <a:off x="2702756" y="216789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833030" y="229816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菱形 25"/>
          <p:cNvSpPr/>
          <p:nvPr/>
        </p:nvSpPr>
        <p:spPr>
          <a:xfrm>
            <a:off x="3159956" y="2634615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3290230" y="2764889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/>
          <p:nvPr/>
        </p:nvSpPr>
        <p:spPr>
          <a:xfrm>
            <a:off x="3645731" y="3110865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菱形 28"/>
          <p:cNvSpPr/>
          <p:nvPr/>
        </p:nvSpPr>
        <p:spPr>
          <a:xfrm>
            <a:off x="3776005" y="3241139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菱形 29"/>
          <p:cNvSpPr/>
          <p:nvPr/>
        </p:nvSpPr>
        <p:spPr>
          <a:xfrm>
            <a:off x="4150556" y="361569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4280830" y="374596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4630030" y="315380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4760304" y="328407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菱形 33"/>
          <p:cNvSpPr/>
          <p:nvPr/>
        </p:nvSpPr>
        <p:spPr>
          <a:xfrm>
            <a:off x="5102470" y="265850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5232744" y="278877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3182230" y="1677425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/>
          <p:cNvSpPr/>
          <p:nvPr/>
        </p:nvSpPr>
        <p:spPr>
          <a:xfrm>
            <a:off x="3312504" y="1807699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>
            <a:off x="3648955" y="1191650"/>
            <a:ext cx="833496" cy="83349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菱形 38"/>
          <p:cNvSpPr/>
          <p:nvPr/>
        </p:nvSpPr>
        <p:spPr>
          <a:xfrm>
            <a:off x="3779229" y="1321924"/>
            <a:ext cx="572948" cy="572948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598978" y="237169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成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92664" y="237169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83437" y="237169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高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78712" y="237169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效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770812" y="237169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64151" y="2371695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latin typeface="方正正黑简体" pitchFamily="2" charset="-122"/>
                <a:ea typeface="方正正黑简体" pitchFamily="2" charset="-122"/>
              </a:rPr>
              <a:t>示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4572000" y="133350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2700000">
            <a:off x="5856142" y="674968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6344043" y="1947923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18900000" flipV="1">
            <a:off x="5867317" y="3232107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2737243" y="1947923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2700000" flipH="1" flipV="1">
            <a:off x="3315567" y="3232106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18900000" flipH="1">
            <a:off x="3341543" y="713068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4572000" y="3674835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等腰三角形 61"/>
          <p:cNvSpPr/>
          <p:nvPr/>
        </p:nvSpPr>
        <p:spPr>
          <a:xfrm>
            <a:off x="9673108" y="-3692946"/>
            <a:ext cx="576064" cy="10081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-1104900" y="-3105150"/>
            <a:ext cx="11353800" cy="11353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3598978" y="2371695"/>
            <a:ext cx="1944792" cy="400110"/>
            <a:chOff x="3598978" y="2371695"/>
            <a:chExt cx="1944792" cy="400110"/>
          </a:xfrm>
        </p:grpSpPr>
        <p:sp>
          <p:nvSpPr>
            <p:cNvPr id="65" name="TextBox 64"/>
            <p:cNvSpPr txBox="1"/>
            <p:nvPr/>
          </p:nvSpPr>
          <p:spPr>
            <a:xfrm>
              <a:off x="3598978" y="237169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成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92664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就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83437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高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78712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效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70812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演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64151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4525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6" dur="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8" dur="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0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2" dur="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94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6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02" dur="3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火烧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3" presetClass="entr" presetSubtype="16" fill="hold" grpId="2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2" grpId="0"/>
      <p:bldP spid="44" grpId="0"/>
      <p:bldP spid="46" grpId="0"/>
      <p:bldP spid="47" grpId="0"/>
      <p:bldP spid="48" grpId="0"/>
      <p:bldP spid="49" grpId="0"/>
      <p:bldP spid="62" grpId="0" animBg="1"/>
      <p:bldP spid="6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-1104900" y="-3105150"/>
            <a:ext cx="11353800" cy="113538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8978" y="2371695"/>
            <a:ext cx="1944792" cy="400110"/>
            <a:chOff x="3598978" y="2371695"/>
            <a:chExt cx="1944792" cy="400110"/>
          </a:xfrm>
        </p:grpSpPr>
        <p:sp>
          <p:nvSpPr>
            <p:cNvPr id="4" name="TextBox 3"/>
            <p:cNvSpPr txBox="1"/>
            <p:nvPr/>
          </p:nvSpPr>
          <p:spPr>
            <a:xfrm>
              <a:off x="3598978" y="237169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成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92664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就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83437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高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78712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效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0812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 smtClean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演</a:t>
              </a:r>
              <a:endPara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64151" y="2371695"/>
              <a:ext cx="479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spc="3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示</a:t>
              </a:r>
            </a:p>
          </p:txBody>
        </p:sp>
      </p:grpSp>
      <p:sp>
        <p:nvSpPr>
          <p:cNvPr id="10" name="椭圆 9"/>
          <p:cNvSpPr/>
          <p:nvPr/>
        </p:nvSpPr>
        <p:spPr>
          <a:xfrm>
            <a:off x="4337050" y="2336800"/>
            <a:ext cx="469900" cy="4699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37050" y="2336800"/>
            <a:ext cx="469900" cy="4699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2606040" y="2339340"/>
            <a:ext cx="3931920" cy="4648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754664" y="2392366"/>
            <a:ext cx="3185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600" dirty="0" smtClean="0">
                <a:latin typeface="方正正黑简体" pitchFamily="2" charset="-122"/>
                <a:ea typeface="方正正黑简体" pitchFamily="2" charset="-122"/>
              </a:rPr>
              <a:t>无畏别人挑剔的目光</a:t>
            </a:r>
            <a:endParaRPr lang="zh-CN" altLang="en-US" sz="2000" spc="600" dirty="0">
              <a:latin typeface="方正正黑简体" pitchFamily="2" charset="-122"/>
              <a:ea typeface="方正正黑简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899153" y="2385806"/>
            <a:ext cx="511397" cy="514430"/>
            <a:chOff x="8737073" y="187993"/>
            <a:chExt cx="467546" cy="470320"/>
          </a:xfrm>
        </p:grpSpPr>
        <p:sp>
          <p:nvSpPr>
            <p:cNvPr id="16" name="椭圆 15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3738860" y="2252192"/>
            <a:ext cx="25881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空心弧 20"/>
          <p:cNvSpPr/>
          <p:nvPr/>
        </p:nvSpPr>
        <p:spPr>
          <a:xfrm>
            <a:off x="6012160" y="2249810"/>
            <a:ext cx="623888" cy="623888"/>
          </a:xfrm>
          <a:prstGeom prst="blockArc">
            <a:avLst>
              <a:gd name="adj1" fmla="val 16200064"/>
              <a:gd name="adj2" fmla="val 5387946"/>
              <a:gd name="adj3" fmla="val 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空心弧 21"/>
          <p:cNvSpPr/>
          <p:nvPr/>
        </p:nvSpPr>
        <p:spPr>
          <a:xfrm>
            <a:off x="5929908" y="2177554"/>
            <a:ext cx="788392" cy="788392"/>
          </a:xfrm>
          <a:prstGeom prst="blockArc">
            <a:avLst>
              <a:gd name="adj1" fmla="val 16200064"/>
              <a:gd name="adj2" fmla="val 3837158"/>
              <a:gd name="adj3" fmla="val 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305300" y="2179961"/>
            <a:ext cx="20216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111750" y="2122811"/>
            <a:ext cx="12366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空心弧 26"/>
          <p:cNvSpPr/>
          <p:nvPr/>
        </p:nvSpPr>
        <p:spPr>
          <a:xfrm>
            <a:off x="5899745" y="2119192"/>
            <a:ext cx="891580" cy="891580"/>
          </a:xfrm>
          <a:prstGeom prst="blockArc">
            <a:avLst>
              <a:gd name="adj1" fmla="val 16200064"/>
              <a:gd name="adj2" fmla="val 2550471"/>
              <a:gd name="adj3" fmla="val 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空心弧 29"/>
          <p:cNvSpPr/>
          <p:nvPr/>
        </p:nvSpPr>
        <p:spPr>
          <a:xfrm flipH="1" flipV="1">
            <a:off x="2486322" y="2256266"/>
            <a:ext cx="623888" cy="623888"/>
          </a:xfrm>
          <a:prstGeom prst="blockArc">
            <a:avLst>
              <a:gd name="adj1" fmla="val 16200064"/>
              <a:gd name="adj2" fmla="val 5387946"/>
              <a:gd name="adj3" fmla="val 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 flipH="1" flipV="1">
            <a:off x="2404070" y="2164018"/>
            <a:ext cx="788392" cy="788392"/>
          </a:xfrm>
          <a:prstGeom prst="blockArc">
            <a:avLst>
              <a:gd name="adj1" fmla="val 16200064"/>
              <a:gd name="adj2" fmla="val 3837158"/>
              <a:gd name="adj3" fmla="val 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 flipH="1" flipV="1">
            <a:off x="2331045" y="2119192"/>
            <a:ext cx="891580" cy="891580"/>
          </a:xfrm>
          <a:prstGeom prst="blockArc">
            <a:avLst>
              <a:gd name="adj1" fmla="val 16200064"/>
              <a:gd name="adj2" fmla="val 2550471"/>
              <a:gd name="adj3" fmla="val 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792710" y="2876873"/>
            <a:ext cx="258812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2790825" y="2949105"/>
            <a:ext cx="202168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2768600" y="3006254"/>
            <a:ext cx="123666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6486525" y="1809750"/>
            <a:ext cx="9525" cy="2000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6620098" y="1833563"/>
            <a:ext cx="114077" cy="2002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6734176" y="2016919"/>
            <a:ext cx="100012" cy="928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2120900" y="2846372"/>
            <a:ext cx="195474" cy="873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2207260" y="2963212"/>
            <a:ext cx="201824" cy="203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2457800" y="3056902"/>
            <a:ext cx="57044" cy="1927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2358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</p:cBhvr>
                                      <p:by x="6000" y="6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1.48148E-6 L -0.34531 1.48148E-6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8.64198E-7 L -0.00556 0.09815 " pathEditMode="relative" rAng="0" ptsTypes="AA">
                                      <p:cBhvr>
                                        <p:cTn id="91" dur="3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490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88889E-6 2.71605E-6 L -0.02621 0.0966 " pathEditMode="relative" rAng="0" ptsTypes="AA">
                                      <p:cBhvr>
                                        <p:cTn id="93" dur="3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48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77778E-7 -4.5679E-6 L -0.03785 0.06976 " pathEditMode="relative" rAng="0" ptsTypes="AA">
                                      <p:cBhvr>
                                        <p:cTn id="95" dur="3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348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5.55556E-7 2.34568E-6 L 0.04965 -0.09506 " pathEditMode="relative" rAng="0" ptsTypes="AA">
                                      <p:cBhvr>
                                        <p:cTn id="148" dur="3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-47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5E-6 -2.96296E-6 L 0.0198 -0.08796 " pathEditMode="relative" rAng="0" ptsTypes="AA">
                                      <p:cBhvr>
                                        <p:cTn id="159" dur="3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41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72222E-6 1.60494E-6 L 0.05139 -0.04815 " pathEditMode="relative" rAng="0" ptsTypes="AA">
                                      <p:cBhvr>
                                        <p:cTn id="170" dur="3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-2407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1" animBg="1"/>
      <p:bldP spid="2" grpId="2" animBg="1"/>
      <p:bldP spid="10" grpId="0" animBg="1"/>
      <p:bldP spid="10" grpId="1" animBg="1"/>
      <p:bldP spid="11" grpId="0" animBg="1"/>
      <p:bldP spid="12" grpId="0" animBg="1"/>
      <p:bldP spid="14" grpId="0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337050" y="2336800"/>
            <a:ext cx="469900" cy="469900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606040" y="2339340"/>
            <a:ext cx="3931920" cy="4648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54664" y="2392366"/>
            <a:ext cx="3185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600" dirty="0" smtClean="0">
                <a:latin typeface="方正正黑简体" pitchFamily="2" charset="-122"/>
                <a:ea typeface="方正正黑简体" pitchFamily="2" charset="-122"/>
              </a:rPr>
              <a:t>无畏别人挑剔的目光</a:t>
            </a:r>
            <a:endParaRPr lang="zh-CN" altLang="en-US" sz="2000" spc="600" dirty="0"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572000" y="822960"/>
            <a:ext cx="0" cy="1748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572000" y="855023"/>
            <a:ext cx="166256" cy="1731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4576763" y="878774"/>
            <a:ext cx="339622" cy="1688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572001" y="914400"/>
            <a:ext cx="519112" cy="1652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4572000" y="981075"/>
            <a:ext cx="695325" cy="159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572000" y="1076325"/>
            <a:ext cx="857251" cy="15001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4576763" y="1166813"/>
            <a:ext cx="1004887" cy="140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4572000" y="1281113"/>
            <a:ext cx="1157289" cy="1285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576763" y="1409700"/>
            <a:ext cx="1276351" cy="1162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4572000" y="1552575"/>
            <a:ext cx="1395414" cy="1023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4576763" y="1700213"/>
            <a:ext cx="1495426" cy="881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4572000" y="1862138"/>
            <a:ext cx="1590676" cy="70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4572000" y="2033588"/>
            <a:ext cx="1643063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4572000" y="2200275"/>
            <a:ext cx="1685927" cy="37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4576763" y="2381250"/>
            <a:ext cx="1714503" cy="190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4572000" y="2566987"/>
            <a:ext cx="1733554" cy="47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572000" y="2571750"/>
            <a:ext cx="1728791" cy="180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4576763" y="2576513"/>
            <a:ext cx="1685929" cy="352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 flipV="1">
            <a:off x="4572000" y="2576513"/>
            <a:ext cx="1652593" cy="514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4572000" y="2581275"/>
            <a:ext cx="1595444" cy="6905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 flipV="1">
            <a:off x="4572000" y="2571750"/>
            <a:ext cx="1509719" cy="866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 flipV="1">
            <a:off x="4572000" y="2571750"/>
            <a:ext cx="1404945" cy="10191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 flipV="1">
            <a:off x="4572000" y="2566988"/>
            <a:ext cx="1295409" cy="11668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4572000" y="2566988"/>
            <a:ext cx="1162060" cy="1295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4567238" y="2571750"/>
            <a:ext cx="1028710" cy="1409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4567238" y="2566988"/>
            <a:ext cx="866785" cy="1504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4572000" y="2557463"/>
            <a:ext cx="704861" cy="15954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 flipV="1">
            <a:off x="4567238" y="2571750"/>
            <a:ext cx="533411" cy="16525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 flipV="1">
            <a:off x="4565650" y="2571750"/>
            <a:ext cx="373075" cy="1700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 flipV="1">
            <a:off x="4572000" y="2571750"/>
            <a:ext cx="176226" cy="1725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 flipV="1">
            <a:off x="4565650" y="2566987"/>
            <a:ext cx="11126" cy="1749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4379926" y="2571750"/>
            <a:ext cx="179374" cy="1719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4208476" y="2565400"/>
            <a:ext cx="357174" cy="1700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4030676" y="2565400"/>
            <a:ext cx="541324" cy="1655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3859226" y="2571750"/>
            <a:ext cx="712774" cy="1573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3694126" y="2578100"/>
            <a:ext cx="877874" cy="14906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3548076" y="2565400"/>
            <a:ext cx="1030274" cy="1401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3414726" y="2565400"/>
            <a:ext cx="1157274" cy="12938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3286138" y="2571750"/>
            <a:ext cx="1285862" cy="1154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V="1">
            <a:off x="3167076" y="2571750"/>
            <a:ext cx="1404924" cy="1025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V="1">
            <a:off x="3067063" y="2571750"/>
            <a:ext cx="1504937" cy="877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V="1">
            <a:off x="2981338" y="2571750"/>
            <a:ext cx="1590662" cy="711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2919425" y="2576513"/>
            <a:ext cx="1652575" cy="530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2876563" y="2576513"/>
            <a:ext cx="1690675" cy="3540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V="1">
            <a:off x="2843226" y="2571750"/>
            <a:ext cx="1733537" cy="1873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V="1">
            <a:off x="2833701" y="2566988"/>
            <a:ext cx="1738299" cy="11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2857514" y="2387616"/>
            <a:ext cx="1709724" cy="184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2867039" y="2211404"/>
            <a:ext cx="1709724" cy="3603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2914664" y="2044717"/>
            <a:ext cx="1647811" cy="517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2990864" y="1868505"/>
            <a:ext cx="1576374" cy="703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3062301" y="1701818"/>
            <a:ext cx="1504937" cy="869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3171839" y="1554181"/>
            <a:ext cx="1395399" cy="10175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3286139" y="1411306"/>
            <a:ext cx="1285861" cy="1160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3405202" y="1287481"/>
            <a:ext cx="1166798" cy="1284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3552839" y="1177943"/>
            <a:ext cx="1014399" cy="1393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3700476" y="1068405"/>
            <a:ext cx="871524" cy="149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3862401" y="987442"/>
            <a:ext cx="714362" cy="1579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4033851" y="930292"/>
            <a:ext cx="538149" cy="1636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4200539" y="868380"/>
            <a:ext cx="366699" cy="1703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4386276" y="849330"/>
            <a:ext cx="190487" cy="1717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4572000" y="133350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2700000">
            <a:off x="5856142" y="674968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5400000">
            <a:off x="6344043" y="1947923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8900000" flipV="1">
            <a:off x="5867317" y="3232107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5400000">
            <a:off x="2737243" y="1947923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rot="2700000" flipH="1" flipV="1">
            <a:off x="3315567" y="3232106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rot="18900000" flipH="1">
            <a:off x="3341543" y="713068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4572000" y="3674835"/>
            <a:ext cx="0" cy="1247654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3" name="椭圆 2102"/>
          <p:cNvSpPr/>
          <p:nvPr/>
        </p:nvSpPr>
        <p:spPr>
          <a:xfrm>
            <a:off x="4429125" y="2428875"/>
            <a:ext cx="285750" cy="285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47333" y="281971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成为那一个焦点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27" name="椭圆 226"/>
          <p:cNvSpPr/>
          <p:nvPr/>
        </p:nvSpPr>
        <p:spPr>
          <a:xfrm>
            <a:off x="3752850" y="1752600"/>
            <a:ext cx="1638300" cy="1638300"/>
          </a:xfrm>
          <a:prstGeom prst="ellipse">
            <a:avLst/>
          </a:prstGeom>
          <a:noFill/>
          <a:ln w="6350">
            <a:solidFill>
              <a:schemeClr val="tx1">
                <a:alpha val="52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椭圆 227"/>
          <p:cNvSpPr/>
          <p:nvPr/>
        </p:nvSpPr>
        <p:spPr>
          <a:xfrm>
            <a:off x="3114675" y="1114425"/>
            <a:ext cx="2914650" cy="2914650"/>
          </a:xfrm>
          <a:prstGeom prst="ellipse">
            <a:avLst/>
          </a:prstGeom>
          <a:noFill/>
          <a:ln w="6350">
            <a:solidFill>
              <a:schemeClr val="tx1">
                <a:alpha val="43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椭圆 228"/>
          <p:cNvSpPr/>
          <p:nvPr/>
        </p:nvSpPr>
        <p:spPr>
          <a:xfrm>
            <a:off x="4219575" y="2219325"/>
            <a:ext cx="704850" cy="704850"/>
          </a:xfrm>
          <a:prstGeom prst="ellipse">
            <a:avLst/>
          </a:prstGeom>
          <a:noFill/>
          <a:ln w="6350">
            <a:solidFill>
              <a:schemeClr val="tx1">
                <a:alpha val="75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/>
          <p:cNvSpPr/>
          <p:nvPr/>
        </p:nvSpPr>
        <p:spPr>
          <a:xfrm>
            <a:off x="3270250" y="1270000"/>
            <a:ext cx="2603500" cy="26035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圆角矩形 98"/>
          <p:cNvSpPr/>
          <p:nvPr/>
        </p:nvSpPr>
        <p:spPr>
          <a:xfrm>
            <a:off x="4549141" y="1787823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圆角矩形 100"/>
          <p:cNvSpPr/>
          <p:nvPr/>
        </p:nvSpPr>
        <p:spPr>
          <a:xfrm rot="5400000" flipV="1">
            <a:off x="5234945" y="238800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圆角矩形 102"/>
          <p:cNvSpPr/>
          <p:nvPr/>
        </p:nvSpPr>
        <p:spPr>
          <a:xfrm rot="5400000" flipV="1">
            <a:off x="3804035" y="2388000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5" name="直接连接符 104"/>
          <p:cNvCxnSpPr/>
          <p:nvPr/>
        </p:nvCxnSpPr>
        <p:spPr>
          <a:xfrm flipV="1">
            <a:off x="4791199" y="2244725"/>
            <a:ext cx="122199" cy="113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 flipV="1">
            <a:off x="4232399" y="2263775"/>
            <a:ext cx="122199" cy="113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4756274" y="2809875"/>
            <a:ext cx="122199" cy="113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4219699" y="2790825"/>
            <a:ext cx="122199" cy="113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圆角矩形 112"/>
          <p:cNvSpPr/>
          <p:nvPr/>
        </p:nvSpPr>
        <p:spPr>
          <a:xfrm>
            <a:off x="4549141" y="3019425"/>
            <a:ext cx="45719" cy="36750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5899153" y="2385806"/>
            <a:ext cx="511397" cy="514430"/>
            <a:chOff x="8737073" y="187993"/>
            <a:chExt cx="467546" cy="470320"/>
          </a:xfrm>
        </p:grpSpPr>
        <p:sp>
          <p:nvSpPr>
            <p:cNvPr id="117" name="椭圆 116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6031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xit" presetSubtype="544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4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6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4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6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8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0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2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4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0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4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6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8" dur="1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0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2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4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6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0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2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4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6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8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0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4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6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2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4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6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8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2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4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8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0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2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6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8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500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8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4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6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2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4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2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9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6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2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3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5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9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1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5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6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7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1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3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7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8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9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4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5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9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0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1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5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7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23" presetClass="entr" presetSubtype="52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3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5" presetID="23" presetClass="entr" presetSubtype="36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1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3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4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5" dur="8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6" presetID="10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8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6" presetClass="emph" presetSubtype="0" repeatCount="200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930" dur="850" fill="hold"/>
                                        <p:tgtEl>
                                          <p:spTgt spid="2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1" presetID="10" presetClass="exit" presetSubtype="0" repeatCount="2000" fill="hold" grpId="3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2" dur="8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6" dur="8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7" dur="8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8" dur="8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9" presetID="10" presetClass="entr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1" dur="8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2" presetID="6" presetClass="emph" presetSubtype="0" repeatCount="2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943" dur="850" fill="hold"/>
                                        <p:tgtEl>
                                          <p:spTgt spid="2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4" presetID="10" presetClass="exit" presetSubtype="0" repeatCount="2000" fill="hold" grpId="3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5" dur="8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9" dur="8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8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1"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2" presetID="10" presetClass="entr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5" presetID="6" presetClass="emph" presetSubtype="0" repeatCount="200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956" dur="850" fill="hold"/>
                                        <p:tgtEl>
                                          <p:spTgt spid="2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7" presetID="10" presetClass="exit" presetSubtype="0" repeatCount="2000" fill="hold" grpId="3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8" dur="8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23" presetClass="entr" presetSubtype="52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6" presetID="8" presetClass="emph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Rot by="10800000">
                                      <p:cBhvr>
                                        <p:cTn id="96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8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8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0800000">
                                      <p:cBhvr>
                                        <p:cTn id="97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9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23" presetClass="entr" presetSubtype="52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4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5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8" presetID="8" presetClass="emph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Rot by="10800000">
                                      <p:cBhvr>
                                        <p:cTn id="98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1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23" presetClass="entr" presetSubtype="52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9" presetID="8" presetClass="emph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Rot by="10800000">
                                      <p:cBhvr>
                                        <p:cTn id="100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1" presetID="10" presetClass="exit" presetSubtype="0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23" presetClass="entr" presetSubtype="52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0" presetID="8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10800000">
                                      <p:cBhvr>
                                        <p:cTn id="101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2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3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23" presetClass="entr" presetSubtype="52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presetID="8" presetClass="emph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Rot by="10800000">
                                      <p:cBhvr>
                                        <p:cTn id="1022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3" presetID="10" presetClass="exit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23" presetClass="entr" presetSubtype="52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2" presetID="8" presetClass="emph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Rot by="10800000">
                                      <p:cBhvr>
                                        <p:cTn id="103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4" presetID="10" presetClass="exit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5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3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4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5" presetID="22" presetClass="exit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6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22" presetClass="exit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9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22" presetClass="exit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2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6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8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9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0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2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3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4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5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6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8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1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2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4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5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6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7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8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9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2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5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8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2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3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5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6" presetID="22" presetClass="exit" presetSubtype="1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7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35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7778E-7 1.48148E-6 L -0.35035 1.48148E-6 " pathEditMode="relative" rAng="0" ptsTypes="AA">
                                      <p:cBhvr>
                                        <p:cTn id="1110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7" y="0"/>
                                    </p:animMotion>
                                  </p:childTnLst>
                                </p:cTn>
                              </p:par>
                              <p:par>
                                <p:cTn id="111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2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火烧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/>
      <p:bldP spid="2103" grpId="0" animBg="1"/>
      <p:bldP spid="2" grpId="0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8" grpId="2" animBg="1"/>
      <p:bldP spid="228" grpId="3" animBg="1"/>
      <p:bldP spid="229" grpId="0" animBg="1"/>
      <p:bldP spid="229" grpId="1" animBg="1"/>
      <p:bldP spid="229" grpId="2" animBg="1"/>
      <p:bldP spid="229" grpId="3" animBg="1"/>
      <p:bldP spid="85" grpId="0" animBg="1"/>
      <p:bldP spid="85" grpId="1" animBg="1"/>
      <p:bldP spid="85" grpId="2" animBg="1"/>
      <p:bldP spid="87" grpId="0" animBg="1"/>
      <p:bldP spid="87" grpId="1" animBg="1"/>
      <p:bldP spid="87" grpId="2" animBg="1"/>
      <p:bldP spid="89" grpId="0" animBg="1"/>
      <p:bldP spid="89" grpId="1" animBg="1"/>
      <p:bldP spid="89" grpId="2" animBg="1"/>
      <p:bldP spid="91" grpId="0" animBg="1"/>
      <p:bldP spid="91" grpId="1" animBg="1"/>
      <p:bldP spid="91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9" grpId="0" animBg="1"/>
      <p:bldP spid="99" grpId="1" animBg="1"/>
      <p:bldP spid="101" grpId="0" animBg="1"/>
      <p:bldP spid="101" grpId="1" animBg="1"/>
      <p:bldP spid="103" grpId="0" animBg="1"/>
      <p:bldP spid="103" grpId="1" animBg="1"/>
      <p:bldP spid="113" grpId="0" animBg="1"/>
      <p:bldP spid="1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8" y="0"/>
            <a:ext cx="9144000" cy="51435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3" name="椭圆 2102"/>
          <p:cNvSpPr/>
          <p:nvPr/>
        </p:nvSpPr>
        <p:spPr>
          <a:xfrm>
            <a:off x="4429125" y="2428875"/>
            <a:ext cx="285750" cy="285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47333" y="281971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latin typeface="方正正黑简体" pitchFamily="2" charset="-122"/>
                <a:ea typeface="方正正黑简体" pitchFamily="2" charset="-122"/>
              </a:rPr>
              <a:t>成为那一个焦点</a:t>
            </a:r>
            <a:endParaRPr lang="zh-CN" altLang="en-US" sz="2000" spc="3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104" name="矩形 2103"/>
          <p:cNvSpPr/>
          <p:nvPr/>
        </p:nvSpPr>
        <p:spPr>
          <a:xfrm>
            <a:off x="9324528" y="-740618"/>
            <a:ext cx="21602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9144868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44"/>
          <p:cNvSpPr/>
          <p:nvPr/>
        </p:nvSpPr>
        <p:spPr>
          <a:xfrm>
            <a:off x="2939454" y="939204"/>
            <a:ext cx="3265092" cy="3265092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29125" y="2428875"/>
            <a:ext cx="285750" cy="285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65458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103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3" grpId="0" animBg="1"/>
      <p:bldP spid="2" grpId="0"/>
      <p:bldP spid="3" grpId="0" animBg="1"/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861227" y="3550355"/>
            <a:ext cx="1717179" cy="2980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861227" y="942975"/>
            <a:ext cx="1717179" cy="542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861227" y="1457774"/>
            <a:ext cx="1717179" cy="654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861227" y="2101273"/>
            <a:ext cx="1717179" cy="370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861227" y="2455198"/>
            <a:ext cx="1717179" cy="606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861227" y="3002172"/>
            <a:ext cx="1717179" cy="54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861227" y="3829892"/>
            <a:ext cx="1717179" cy="460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4554208" y="3550355"/>
            <a:ext cx="1680939" cy="2980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554208" y="942975"/>
            <a:ext cx="1680939" cy="542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554208" y="1457774"/>
            <a:ext cx="1680939" cy="6547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4554208" y="2101273"/>
            <a:ext cx="1680939" cy="370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554208" y="2455198"/>
            <a:ext cx="1680939" cy="60648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4554208" y="3002172"/>
            <a:ext cx="1680939" cy="548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4554208" y="3829892"/>
            <a:ext cx="1680939" cy="4604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72000" y="1004962"/>
                </a:moveTo>
                <a:cubicBezTo>
                  <a:pt x="3706687" y="1004962"/>
                  <a:pt x="3005212" y="1706437"/>
                  <a:pt x="3005212" y="2571750"/>
                </a:cubicBezTo>
                <a:cubicBezTo>
                  <a:pt x="3005212" y="3437063"/>
                  <a:pt x="3706687" y="4138538"/>
                  <a:pt x="4572000" y="4138538"/>
                </a:cubicBezTo>
                <a:cubicBezTo>
                  <a:pt x="5437313" y="4138538"/>
                  <a:pt x="6138788" y="3437063"/>
                  <a:pt x="6138788" y="2571750"/>
                </a:cubicBezTo>
                <a:cubicBezTo>
                  <a:pt x="6138788" y="1706437"/>
                  <a:pt x="5437313" y="1004962"/>
                  <a:pt x="4572000" y="100496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29125" y="2428875"/>
            <a:ext cx="285750" cy="285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005212" y="1004962"/>
            <a:ext cx="3133576" cy="3133576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2939454" y="939204"/>
            <a:ext cx="3265092" cy="3265092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6402160" y="1957623"/>
            <a:ext cx="1105611" cy="559832"/>
            <a:chOff x="6924675" y="1928595"/>
            <a:chExt cx="1105611" cy="559832"/>
          </a:xfrm>
        </p:grpSpPr>
        <p:sp>
          <p:nvSpPr>
            <p:cNvPr id="60" name="任意多边形 59"/>
            <p:cNvSpPr/>
            <p:nvPr/>
          </p:nvSpPr>
          <p:spPr>
            <a:xfrm>
              <a:off x="6924675" y="2171700"/>
              <a:ext cx="1105611" cy="316727"/>
            </a:xfrm>
            <a:custGeom>
              <a:avLst/>
              <a:gdLst>
                <a:gd name="connsiteX0" fmla="*/ 0 w 1104900"/>
                <a:gd name="connsiteY0" fmla="*/ 314325 h 314325"/>
                <a:gd name="connsiteX1" fmla="*/ 1009650 w 1104900"/>
                <a:gd name="connsiteY1" fmla="*/ 190500 h 314325"/>
                <a:gd name="connsiteX2" fmla="*/ 1104900 w 1104900"/>
                <a:gd name="connsiteY2" fmla="*/ 0 h 314325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5611"/>
                <a:gd name="connsiteY0" fmla="*/ 314325 h 316727"/>
                <a:gd name="connsiteX1" fmla="*/ 1009650 w 1105611"/>
                <a:gd name="connsiteY1" fmla="*/ 190500 h 316727"/>
                <a:gd name="connsiteX2" fmla="*/ 1104900 w 1105611"/>
                <a:gd name="connsiteY2" fmla="*/ 0 h 31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611" h="316727">
                  <a:moveTo>
                    <a:pt x="0" y="314325"/>
                  </a:moveTo>
                  <a:cubicBezTo>
                    <a:pt x="336550" y="273050"/>
                    <a:pt x="492125" y="403225"/>
                    <a:pt x="1009650" y="190500"/>
                  </a:cubicBezTo>
                  <a:cubicBezTo>
                    <a:pt x="1074738" y="146050"/>
                    <a:pt x="1111250" y="77788"/>
                    <a:pt x="1104900" y="0"/>
                  </a:cubicBezTo>
                </a:path>
              </a:pathLst>
            </a:custGeom>
            <a:noFill/>
            <a:ln w="6350">
              <a:solidFill>
                <a:schemeClr val="bg1">
                  <a:alpha val="83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796213" y="1928595"/>
              <a:ext cx="233362" cy="290729"/>
            </a:xfrm>
            <a:custGeom>
              <a:avLst/>
              <a:gdLst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86808 h 286808"/>
                <a:gd name="connsiteX1" fmla="*/ 114300 w 233362"/>
                <a:gd name="connsiteY1" fmla="*/ 10583 h 286808"/>
                <a:gd name="connsiteX2" fmla="*/ 0 w 233362"/>
                <a:gd name="connsiteY2" fmla="*/ 10583 h 286808"/>
                <a:gd name="connsiteX0" fmla="*/ 233362 w 233362"/>
                <a:gd name="connsiteY0" fmla="*/ 290729 h 290729"/>
                <a:gd name="connsiteX1" fmla="*/ 114300 w 233362"/>
                <a:gd name="connsiteY1" fmla="*/ 14504 h 290729"/>
                <a:gd name="connsiteX2" fmla="*/ 0 w 233362"/>
                <a:gd name="connsiteY2" fmla="*/ 14504 h 29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290729">
                  <a:moveTo>
                    <a:pt x="233362" y="290729"/>
                  </a:moveTo>
                  <a:cubicBezTo>
                    <a:pt x="231775" y="212942"/>
                    <a:pt x="230187" y="106579"/>
                    <a:pt x="114300" y="14504"/>
                  </a:cubicBezTo>
                  <a:cubicBezTo>
                    <a:pt x="61913" y="-9308"/>
                    <a:pt x="52388" y="216"/>
                    <a:pt x="0" y="14504"/>
                  </a:cubicBezTo>
                </a:path>
              </a:pathLst>
            </a:custGeom>
            <a:noFill/>
            <a:ln w="6350">
              <a:solidFill>
                <a:schemeClr val="bg1">
                  <a:alpha val="83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6889822" y="1972128"/>
            <a:ext cx="383875" cy="600075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>
            <a:off x="6926036" y="2481715"/>
            <a:ext cx="1095375" cy="107815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>
            <a:off x="5878285" y="687462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64"/>
          <p:cNvSpPr/>
          <p:nvPr/>
        </p:nvSpPr>
        <p:spPr>
          <a:xfrm>
            <a:off x="4372628" y="56550"/>
            <a:ext cx="148572" cy="812800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65"/>
          <p:cNvSpPr/>
          <p:nvPr/>
        </p:nvSpPr>
        <p:spPr>
          <a:xfrm>
            <a:off x="4524375" y="-4261"/>
            <a:ext cx="466725" cy="651487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17713481">
            <a:off x="4006050" y="-418036"/>
            <a:ext cx="1298465" cy="671745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任意多边形 67"/>
          <p:cNvSpPr/>
          <p:nvPr/>
        </p:nvSpPr>
        <p:spPr>
          <a:xfrm>
            <a:off x="1973943" y="933756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flipH="1">
            <a:off x="1351839" y="2286000"/>
            <a:ext cx="1105611" cy="316727"/>
          </a:xfrm>
          <a:custGeom>
            <a:avLst/>
            <a:gdLst>
              <a:gd name="connsiteX0" fmla="*/ 0 w 1104900"/>
              <a:gd name="connsiteY0" fmla="*/ 314325 h 314325"/>
              <a:gd name="connsiteX1" fmla="*/ 1009650 w 1104900"/>
              <a:gd name="connsiteY1" fmla="*/ 190500 h 314325"/>
              <a:gd name="connsiteX2" fmla="*/ 1104900 w 1104900"/>
              <a:gd name="connsiteY2" fmla="*/ 0 h 314325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5611"/>
              <a:gd name="connsiteY0" fmla="*/ 314325 h 316727"/>
              <a:gd name="connsiteX1" fmla="*/ 1009650 w 1105611"/>
              <a:gd name="connsiteY1" fmla="*/ 190500 h 316727"/>
              <a:gd name="connsiteX2" fmla="*/ 1104900 w 1105611"/>
              <a:gd name="connsiteY2" fmla="*/ 0 h 3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5611" h="316727">
                <a:moveTo>
                  <a:pt x="0" y="314325"/>
                </a:moveTo>
                <a:cubicBezTo>
                  <a:pt x="336550" y="273050"/>
                  <a:pt x="492125" y="403225"/>
                  <a:pt x="1009650" y="190500"/>
                </a:cubicBezTo>
                <a:cubicBezTo>
                  <a:pt x="1074738" y="146050"/>
                  <a:pt x="1111250" y="77788"/>
                  <a:pt x="110490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69"/>
          <p:cNvSpPr/>
          <p:nvPr/>
        </p:nvSpPr>
        <p:spPr>
          <a:xfrm flipH="1">
            <a:off x="1352550" y="2042895"/>
            <a:ext cx="233362" cy="290729"/>
          </a:xfrm>
          <a:custGeom>
            <a:avLst/>
            <a:gdLst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86808 h 286808"/>
              <a:gd name="connsiteX1" fmla="*/ 114300 w 233362"/>
              <a:gd name="connsiteY1" fmla="*/ 10583 h 286808"/>
              <a:gd name="connsiteX2" fmla="*/ 0 w 233362"/>
              <a:gd name="connsiteY2" fmla="*/ 10583 h 286808"/>
              <a:gd name="connsiteX0" fmla="*/ 233362 w 233362"/>
              <a:gd name="connsiteY0" fmla="*/ 290729 h 290729"/>
              <a:gd name="connsiteX1" fmla="*/ 114300 w 233362"/>
              <a:gd name="connsiteY1" fmla="*/ 14504 h 290729"/>
              <a:gd name="connsiteX2" fmla="*/ 0 w 233362"/>
              <a:gd name="connsiteY2" fmla="*/ 14504 h 29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" h="290729">
                <a:moveTo>
                  <a:pt x="233362" y="290729"/>
                </a:moveTo>
                <a:cubicBezTo>
                  <a:pt x="231775" y="212942"/>
                  <a:pt x="230187" y="106579"/>
                  <a:pt x="114300" y="14504"/>
                </a:cubicBezTo>
                <a:cubicBezTo>
                  <a:pt x="61913" y="-9308"/>
                  <a:pt x="52388" y="216"/>
                  <a:pt x="0" y="1450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flipH="1">
            <a:off x="1585913" y="2057400"/>
            <a:ext cx="383875" cy="600075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71"/>
          <p:cNvSpPr/>
          <p:nvPr/>
        </p:nvSpPr>
        <p:spPr>
          <a:xfrm flipH="1">
            <a:off x="838199" y="2566987"/>
            <a:ext cx="1095375" cy="107815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 72"/>
          <p:cNvSpPr/>
          <p:nvPr/>
        </p:nvSpPr>
        <p:spPr>
          <a:xfrm rot="13711456">
            <a:off x="1581831" y="777760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 73"/>
          <p:cNvSpPr/>
          <p:nvPr/>
        </p:nvSpPr>
        <p:spPr>
          <a:xfrm rot="9423038">
            <a:off x="5878284" y="916557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任意多边形 74"/>
          <p:cNvSpPr/>
          <p:nvPr/>
        </p:nvSpPr>
        <p:spPr>
          <a:xfrm rot="20475800">
            <a:off x="2426161" y="3792647"/>
            <a:ext cx="856771" cy="1014187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任意多边形 75"/>
          <p:cNvSpPr/>
          <p:nvPr/>
        </p:nvSpPr>
        <p:spPr>
          <a:xfrm rot="13163392">
            <a:off x="2780260" y="3581414"/>
            <a:ext cx="148572" cy="812800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 rot="13163392">
            <a:off x="2291191" y="3574156"/>
            <a:ext cx="466725" cy="651487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rot="9276873">
            <a:off x="1698351" y="3941001"/>
            <a:ext cx="1298465" cy="671745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/>
        </p:nvSpPr>
        <p:spPr>
          <a:xfrm rot="13711456">
            <a:off x="6062206" y="3679440"/>
            <a:ext cx="1314450" cy="63500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/>
        </p:nvSpPr>
        <p:spPr>
          <a:xfrm rot="495689">
            <a:off x="6192380" y="3761627"/>
            <a:ext cx="1054100" cy="349544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 rot="8116714">
            <a:off x="4016651" y="4165207"/>
            <a:ext cx="1277257" cy="152399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圆角矩形 81"/>
          <p:cNvSpPr/>
          <p:nvPr/>
        </p:nvSpPr>
        <p:spPr>
          <a:xfrm>
            <a:off x="7740352" y="-812626"/>
            <a:ext cx="281059" cy="288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603530" y="235505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15483" y="235505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绎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27436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39390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段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51344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人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63297" y="2355056"/>
            <a:ext cx="479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spc="300" dirty="0" smtClean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生</a:t>
            </a:r>
            <a:endParaRPr lang="zh-CN" altLang="en-US" sz="2000" spc="3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5163297" y="-1244674"/>
            <a:ext cx="6885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217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8827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28827 L -0.00052 0.26975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0.28836 L 8.33333E-7 -0.56715 " pathEditMode="relative" rAng="0" ptsTypes="AA">
                                      <p:cBhvr>
                                        <p:cTn id="10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3.82716E-6 L 0.11719 3.82716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3.82716E-6 L -0.1118 3.82716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4.19753E-6 L 0.11719 4.1975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33333E-7 4.19753E-6 L -0.1118 4.1975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xit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1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48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0" dur="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2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4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6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8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11" grpId="1" animBg="1"/>
      <p:bldP spid="11" grpId="2" animBg="1"/>
      <p:bldP spid="11" grpId="3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ddcb95947c71b39aecdc6f6a1dfd02cd5a16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5467</TotalTime>
  <Words>212</Words>
  <Application>Microsoft Office PowerPoint</Application>
  <PresentationFormat>全屏显示(16:9)</PresentationFormat>
  <Paragraphs>87</Paragraphs>
  <Slides>17</Slides>
  <Notes>4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宋体</vt:lpstr>
      <vt:lpstr>Calibri</vt:lpstr>
      <vt:lpstr>方正正黑简体</vt:lpstr>
      <vt:lpstr>Berlin Sans FB</vt:lpstr>
      <vt:lpstr>DFPPOPMix-W5</vt:lpstr>
      <vt:lpstr>黑体</vt:lpstr>
      <vt:lpstr>Office 主题​​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Windows 用户</cp:lastModifiedBy>
  <cp:revision>168</cp:revision>
  <dcterms:created xsi:type="dcterms:W3CDTF">2013-10-03T02:46:20Z</dcterms:created>
  <dcterms:modified xsi:type="dcterms:W3CDTF">2014-11-06T01:55:16Z</dcterms:modified>
</cp:coreProperties>
</file>